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87" r:id="rId4"/>
    <p:sldId id="257" r:id="rId5"/>
    <p:sldId id="280" r:id="rId6"/>
    <p:sldId id="258" r:id="rId7"/>
    <p:sldId id="289" r:id="rId8"/>
    <p:sldId id="284" r:id="rId9"/>
    <p:sldId id="259" r:id="rId10"/>
    <p:sldId id="286" r:id="rId11"/>
    <p:sldId id="261" r:id="rId12"/>
    <p:sldId id="274" r:id="rId13"/>
    <p:sldId id="264" r:id="rId14"/>
    <p:sldId id="265" r:id="rId15"/>
    <p:sldId id="262" r:id="rId16"/>
    <p:sldId id="263" r:id="rId17"/>
    <p:sldId id="28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90" r:id="rId26"/>
    <p:sldId id="267" r:id="rId27"/>
    <p:sldId id="268" r:id="rId28"/>
    <p:sldId id="305" r:id="rId29"/>
    <p:sldId id="306" r:id="rId30"/>
    <p:sldId id="307" r:id="rId31"/>
    <p:sldId id="291" r:id="rId32"/>
    <p:sldId id="297" r:id="rId33"/>
    <p:sldId id="292" r:id="rId34"/>
    <p:sldId id="314" r:id="rId35"/>
    <p:sldId id="298" r:id="rId36"/>
    <p:sldId id="299" r:id="rId37"/>
    <p:sldId id="309" r:id="rId38"/>
    <p:sldId id="312" r:id="rId39"/>
    <p:sldId id="310" r:id="rId40"/>
    <p:sldId id="311" r:id="rId41"/>
    <p:sldId id="315" r:id="rId42"/>
    <p:sldId id="300" r:id="rId43"/>
    <p:sldId id="304" r:id="rId44"/>
    <p:sldId id="301" r:id="rId45"/>
    <p:sldId id="302" r:id="rId46"/>
    <p:sldId id="303" r:id="rId47"/>
    <p:sldId id="293" r:id="rId48"/>
    <p:sldId id="313" r:id="rId49"/>
    <p:sldId id="275" r:id="rId50"/>
    <p:sldId id="294" r:id="rId51"/>
    <p:sldId id="279" r:id="rId52"/>
    <p:sldId id="278" r:id="rId53"/>
    <p:sldId id="270" r:id="rId54"/>
    <p:sldId id="316" r:id="rId55"/>
    <p:sldId id="272" r:id="rId56"/>
    <p:sldId id="271" r:id="rId57"/>
    <p:sldId id="276" r:id="rId58"/>
    <p:sldId id="277" r:id="rId59"/>
    <p:sldId id="317" r:id="rId60"/>
    <p:sldId id="295" r:id="rId61"/>
    <p:sldId id="281" r:id="rId62"/>
    <p:sldId id="282" r:id="rId63"/>
    <p:sldId id="296" r:id="rId64"/>
    <p:sldId id="27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C2698-7BC1-722F-DDFA-803B70FF181B}" v="59" dt="2025-03-26T09:14:17.703"/>
    <p1510:client id="{3B552647-9279-9DB6-2EBF-932280373127}" v="1" dt="2025-03-26T07:11:46.777"/>
    <p1510:client id="{73CC0444-F1A4-ECCB-F9DC-8D667DC4ACBA}" v="194" dt="2025-03-26T06:56:57.985"/>
    <p1510:client id="{7F66B0D8-1C3D-F165-EDE3-6C2EC97F4F1C}" v="64" dt="2025-03-24T10:04:34.321"/>
    <p1510:client id="{8344F07D-12BA-8981-DA09-31DFA7F548A1}" v="1376" dt="2025-03-24T11:30:36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óf Lajka" userId="5e6963896e59b084" providerId="Windows Live" clId="Web-{2AA57C14-3A64-00A8-AD32-C1D485DB9175}"/>
    <pc:docChg chg="modSld addMainMaster delMainMaster">
      <pc:chgData name="Kristóf Lajka" userId="5e6963896e59b084" providerId="Windows Live" clId="Web-{2AA57C14-3A64-00A8-AD32-C1D485DB9175}" dt="2025-03-03T08:27:39.020" v="390"/>
      <pc:docMkLst>
        <pc:docMk/>
      </pc:docMkLst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2767495509" sldId="25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2" creationId="{DF67AF77-30B3-248C-B6AF-3DA7752912CC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3" creationId="{54D4C20F-123D-D2B9-9177-1765761C4662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0" creationId="{A4322390-8B58-46BE-88EB-D9FD30C08743}"/>
          </ac:spMkLst>
        </pc:spChg>
        <pc:spChg chg="add del">
          <ac:chgData name="Kristóf Lajka" userId="5e6963896e59b084" providerId="Windows Live" clId="Web-{2AA57C14-3A64-00A8-AD32-C1D485DB9175}" dt="2025-03-03T08:25:45.500" v="362"/>
          <ac:spMkLst>
            <pc:docMk/>
            <pc:sldMk cId="2767495509" sldId="256"/>
            <ac:spMk id="12" creationId="{C885E190-58DD-42DD-A4A8-401E15C92A52}"/>
          </ac:spMkLst>
        </pc:spChg>
        <pc:picChg chg="del">
          <ac:chgData name="Kristóf Lajka" userId="5e6963896e59b084" providerId="Windows Live" clId="Web-{2AA57C14-3A64-00A8-AD32-C1D485DB9175}" dt="2025-03-03T07:30:55.882" v="0"/>
          <ac:picMkLst>
            <pc:docMk/>
            <pc:sldMk cId="2767495509" sldId="256"/>
            <ac:picMk id="4" creationId="{4CCC6A47-3366-97F1-E5A9-1D7E52010C2F}"/>
          </ac:picMkLst>
        </pc:picChg>
        <pc:picChg chg="add mod ord">
          <ac:chgData name="Kristóf Lajka" userId="5e6963896e59b084" providerId="Windows Live" clId="Web-{2AA57C14-3A64-00A8-AD32-C1D485DB9175}" dt="2025-03-03T07:31:13.945" v="3"/>
          <ac:picMkLst>
            <pc:docMk/>
            <pc:sldMk cId="2767495509" sldId="256"/>
            <ac:picMk id="5" creationId="{33F9AC0C-2336-22CE-CB27-E9DC6F8EFFFC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563977590" sldId="25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" creationId="{14C6FE33-0449-62A0-5900-09C992BB98BF}"/>
          </ac:spMkLst>
        </pc:spChg>
        <pc:spChg chg="add mod ord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4" creationId="{BBF9DE59-6537-E711-3A89-A5735FF36DD8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15" creationId="{8A610DC7-FE1B-47B9-8452-CFC389786C2D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1" creationId="{DC9A0934-0C2C-4565-9290-A345B19BD94C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3" creationId="{6B42653A-00F8-40F8-9BAA-AFDE65366F6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5" creationId="{5D85582E-5C24-4E50-94D0-EBDFCAF82A75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7" creationId="{D2CF7175-D926-4ED8-BF71-C9046B886DB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563977590" sldId="257"/>
            <ac:spMk id="29" creationId="{CE21D3E3-E417-4B15-9ACE-327E9B12B423}"/>
          </ac:spMkLst>
        </pc:spChg>
        <pc:picChg chg="del">
          <ac:chgData name="Kristóf Lajka" userId="5e6963896e59b084" providerId="Windows Live" clId="Web-{2AA57C14-3A64-00A8-AD32-C1D485DB9175}" dt="2025-03-03T07:37:11.753" v="197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7" creationId="{2742ADC1-2286-40B7-A3C6-D6C3362FA04B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563977590" sldId="257"/>
            <ac:picMk id="19" creationId="{C878FBDC-78F2-4D49-8DB3-1A48CA9F7FC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7:08.754" v="376" actId="20577"/>
        <pc:sldMkLst>
          <pc:docMk/>
          <pc:sldMk cId="937931457" sldId="258"/>
        </pc:sldMkLst>
        <pc:spChg chg="mod ord">
          <ac:chgData name="Kristóf Lajka" userId="5e6963896e59b084" providerId="Windows Live" clId="Web-{2AA57C14-3A64-00A8-AD32-C1D485DB9175}" dt="2025-03-03T08:27:08.754" v="376" actId="2057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2AA57C14-3A64-00A8-AD32-C1D485DB9175}" dt="2025-03-03T07:39:07.897" v="324"/>
          <ac:spMkLst>
            <pc:docMk/>
            <pc:sldMk cId="937931457" sldId="258"/>
            <ac:spMk id="6" creationId="{447122AD-F315-13B3-4769-14880E062EA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9" creationId="{81E3F4E1-B084-4FFF-9627-13782BE0BE4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1" creationId="{1F8051AB-C2F8-461F-812A-3E58862141B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3" creationId="{481E0C28-CB2F-425F-98C5-AF23B9B704D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937931457" sldId="258"/>
            <ac:spMk id="15" creationId="{2DB2879C-F0B1-4195-A323-E97B6065A78E}"/>
          </ac:spMkLst>
        </pc:spChg>
        <pc:graphicFrameChg chg="add del mod ord modGraphic">
          <ac:chgData name="Kristóf Lajka" userId="5e6963896e59b084" providerId="Windows Live" clId="Web-{2AA57C14-3A64-00A8-AD32-C1D485DB9175}" dt="2025-03-03T08:25:45.500" v="362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cxnChg chg="del mod">
          <ac:chgData name="Kristóf Lajka" userId="5e6963896e59b084" providerId="Windows Live" clId="Web-{2AA57C14-3A64-00A8-AD32-C1D485DB9175}" dt="2025-03-03T07:40:00.165" v="357"/>
          <ac:cxnSpMkLst>
            <pc:docMk/>
            <pc:sldMk cId="937931457" sldId="258"/>
            <ac:cxnSpMk id="5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2.180" v="358"/>
          <ac:cxnSpMkLst>
            <pc:docMk/>
            <pc:sldMk cId="937931457" sldId="258"/>
            <ac:cxnSpMk id="10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3.806" v="359"/>
          <ac:cxnSpMkLst>
            <pc:docMk/>
            <pc:sldMk cId="937931457" sldId="258"/>
            <ac:cxnSpMk id="19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5.477" v="360"/>
          <ac:cxnSpMkLst>
            <pc:docMk/>
            <pc:sldMk cId="937931457" sldId="258"/>
            <ac:cxnSpMk id="23" creationId="{00000000-0000-0000-0000-000000000000}"/>
          </ac:cxnSpMkLst>
        </pc:cxnChg>
        <pc:cxnChg chg="del">
          <ac:chgData name="Kristóf Lajka" userId="5e6963896e59b084" providerId="Windows Live" clId="Web-{2AA57C14-3A64-00A8-AD32-C1D485DB9175}" dt="2025-03-03T07:40:07.931" v="361"/>
          <ac:cxnSpMkLst>
            <pc:docMk/>
            <pc:sldMk cId="937931457" sldId="258"/>
            <ac:cxnSpMk id="27" creationId="{00000000-0000-0000-0000-000000000000}"/>
          </ac:cxnSpMkLst>
        </pc:cxnChg>
      </pc:sldChg>
      <pc:sldChg chg="delSp modSp mod modClrScheme chgLayout">
        <pc:chgData name="Kristóf Lajka" userId="5e6963896e59b084" providerId="Windows Live" clId="Web-{2AA57C14-3A64-00A8-AD32-C1D485DB9175}" dt="2025-03-03T08:27:39.020" v="390"/>
        <pc:sldMkLst>
          <pc:docMk/>
          <pc:sldMk cId="280766078" sldId="25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80766078" sldId="259"/>
            <ac:spMk id="2" creationId="{949C163E-5A6C-C99F-38D2-6AF608301887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del">
          <ac:chgData name="Kristóf Lajka" userId="5e6963896e59b084" providerId="Windows Live" clId="Web-{2AA57C14-3A64-00A8-AD32-C1D485DB9175}" dt="2025-03-03T08:27:39.020" v="390"/>
          <ac:picMkLst>
            <pc:docMk/>
            <pc:sldMk cId="280766078" sldId="259"/>
            <ac:picMk id="3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3191679" sldId="26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3191679" sldId="261"/>
            <ac:spMk id="2" creationId="{8E2618EB-3032-0D46-4020-753157BBE65B}"/>
          </ac:spMkLst>
        </pc:spChg>
        <pc:graphicFrameChg chg="mod ord">
          <ac:chgData name="Kristóf Lajka" userId="5e6963896e59b084" providerId="Windows Live" clId="Web-{2AA57C14-3A64-00A8-AD32-C1D485DB9175}" dt="2025-03-03T08:25:45.500" v="362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590870679" sldId="26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590870679" sldId="262"/>
            <ac:spMk id="2" creationId="{683EA4FD-5DD8-81BF-4671-6448B2020671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10447792" sldId="26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10447792" sldId="263"/>
            <ac:spMk id="2" creationId="{C5212948-0142-3E06-0AD6-9CD0827A075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410447792" sldId="263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64550516" sldId="26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64550516" sldId="264"/>
            <ac:spMk id="2" creationId="{6508B4F6-0164-4591-912F-1669F9412096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64550516" sldId="264"/>
            <ac:picMk id="7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015113315" sldId="26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015113315" sldId="265"/>
            <ac:spMk id="2" creationId="{6B02B882-08BF-D1D2-91B2-742A3C6D665F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015113315" sldId="265"/>
            <ac:picMk id="5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658396111" sldId="26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2" creationId="{EDA63DA1-BE40-126F-1A78-CA6ECA805D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6" creationId="{15BF20A1-7C3A-4BEC-BE35-8AA3E9F011CA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658396111" sldId="267"/>
            <ac:spMk id="59" creationId="{7FDEDC12-69DE-40B2-9801-E7FFEC7C1727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4" creationId="{43D1E811-F82C-4FC0-8611-6CFC73FD9613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5" creationId="{AAC6183A-13DD-465B-9338-4D7F5D52394F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7" creationId="{46D3BD4A-EBCB-4B8A-BA9C-A6927EB621A0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658396111" sldId="267"/>
            <ac:picMk id="58" creationId="{F483E078-4237-4FFA-8437-F7E6C799F7BE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887096853" sldId="26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887096853" sldId="268"/>
            <ac:spMk id="2" creationId="{A6C9FED7-7549-BBFB-049A-392EEF9F23E6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237153563" sldId="27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2" creationId="{9804002F-AA49-383E-62E5-209DA41913F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237153563" sldId="270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348046584" sldId="27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348046584" sldId="271"/>
            <ac:spMk id="2" creationId="{8ED38882-1869-61D0-EE85-ED4502E0B577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348046584" sldId="271"/>
            <ac:picMk id="6" creationId="{38940B46-06A4-6EC9-4ED3-FF44C92B2438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092647374" sldId="27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092647374" sldId="272"/>
            <ac:spMk id="2" creationId="{3DDA17D0-AE6D-499C-599E-38D6F6383644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092647374" sldId="272"/>
            <ac:picMk id="11" creationId="{00000000-0000-0000-0000-000000000000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046954273" sldId="27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2" creationId="{7C83DE72-A24C-6766-2A0D-3AE12DD58D47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8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046954273" sldId="273"/>
            <ac:spMk id="10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3871110" sldId="27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3871110" sldId="274"/>
            <ac:spMk id="2" creationId="{A516CBBC-1215-839B-C529-40AFF1DBA5FA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263871110" sldId="274"/>
            <ac:picMk id="9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254097667" sldId="27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254097667" sldId="275"/>
            <ac:spMk id="2" creationId="{41C89C22-643B-7BB0-41D0-90D359CFCBC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36369087" sldId="27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36369087" sldId="276"/>
            <ac:spMk id="2" creationId="{7A46FD74-C76F-1565-48AF-914D398BAD34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340070489" sldId="27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" creationId="{8F70B007-F15D-4D66-48A6-F81BF60D20C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28" creationId="{1D73A963-D417-4FD9-851E-5E323F67D1BF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4" creationId="{2DCB6E42-3037-40F7-A351-6B952A870339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6" creationId="{5D4C4D9B-8464-4F80-A369-88E6980D4BA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38" creationId="{D5BA1A12-370B-43EB-B7BC-87A24667ABA2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40070489" sldId="277"/>
            <ac:spMk id="40" creationId="{95DBBBEB-F8DF-4794-86A8-BD884F7E6794}"/>
          </ac:spMkLst>
        </pc:sp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4" creationId="{603C1FDD-3EB9-4E32-AAFF-F0872E904A7D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26" creationId="{B0C4B3D9-75AB-4AAB-B53A-4232B752D2F5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0" creationId="{72E40AAF-9C56-4002-B55E-6A255814861C}"/>
          </ac:picMkLst>
        </pc:picChg>
        <pc:picChg chg="del">
          <ac:chgData name="Kristóf Lajka" userId="5e6963896e59b084" providerId="Windows Live" clId="Web-{2AA57C14-3A64-00A8-AD32-C1D485DB9175}" dt="2025-03-03T08:25:45.500" v="362"/>
          <ac:picMkLst>
            <pc:docMk/>
            <pc:sldMk cId="3340070489" sldId="277"/>
            <ac:picMk id="32" creationId="{CF4F217F-0736-44C0-9047-DD52FCA2F2A4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613492260" sldId="27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613492260" sldId="278"/>
            <ac:spMk id="5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854645978" sldId="279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854645978" sldId="279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854645978" sldId="279"/>
            <ac:picMk id="5" creationId="{00000000-0000-0000-0000-000000000000}"/>
          </ac:picMkLst>
        </pc:picChg>
      </pc:sldChg>
      <pc:sldChg chg="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885574126" sldId="280"/>
        </pc:sldMkLst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40947718" sldId="28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40947718" sldId="281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31282740" sldId="28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31282740" sldId="282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3618638592" sldId="28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618638592" sldId="283"/>
            <ac:spMk id="2" creationId="{D118F82C-61FD-7F62-5768-EDB93F506EF9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3618638592" sldId="283"/>
            <ac:picMk id="4" creationId="{8A7BBBC8-C573-DF2C-D39B-1A001C062689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7:23.942" v="389" actId="20577"/>
        <pc:sldMkLst>
          <pc:docMk/>
          <pc:sldMk cId="1766356483" sldId="284"/>
        </pc:sldMkLst>
        <pc:spChg chg="mod ord">
          <ac:chgData name="Kristóf Lajka" userId="5e6963896e59b084" providerId="Windows Live" clId="Web-{2AA57C14-3A64-00A8-AD32-C1D485DB9175}" dt="2025-03-03T08:27:23.942" v="389" actId="20577"/>
          <ac:spMkLst>
            <pc:docMk/>
            <pc:sldMk cId="1766356483" sldId="284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3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2" creationId="{1288C528-6850-4309-8D5E-276D46744006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4" creationId="{E83C4BF2-CE85-4725-91F5-903A0C253504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6" creationId="{F7E85553-125B-468C-B123-443207482B3E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766356483" sldId="284"/>
            <ac:spMk id="18" creationId="{C1DE0CAB-0099-47AE-8A9D-F0C80866669D}"/>
          </ac:spMkLst>
        </pc:spChg>
        <pc:picChg chg="del">
          <ac:chgData name="Kristóf Lajka" userId="5e6963896e59b084" providerId="Windows Live" clId="Web-{2AA57C14-3A64-00A8-AD32-C1D485DB9175}" dt="2025-03-03T07:37:18.206" v="199"/>
          <ac:picMkLst>
            <pc:docMk/>
            <pc:sldMk cId="1766356483" sldId="284"/>
            <ac:picMk id="9" creationId="{F6FE877E-C2A7-8BEF-2948-B9F3E9B39813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149205326" sldId="28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149205326" sldId="285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25385382" sldId="286"/>
        </pc:sldMkLst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225385382" sldId="286"/>
            <ac:picMk id="4" creationId="{00000000-0000-0000-0000-000000000000}"/>
          </ac:picMkLst>
        </pc:pic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275827467" sldId="287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2" creationId="{00000000-0000-0000-0000-000000000000}"/>
          </ac:spMkLst>
        </pc:spChg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114361946" sldId="288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14361946" sldId="288"/>
            <ac:spMk id="2" creationId="{00000000-0000-0000-0000-000000000000}"/>
          </ac:spMkLst>
        </pc:spChg>
        <pc:picChg chg="mod ord">
          <ac:chgData name="Kristóf Lajka" userId="5e6963896e59b084" providerId="Windows Live" clId="Web-{2AA57C14-3A64-00A8-AD32-C1D485DB9175}" dt="2025-03-03T08:25:45.500" v="362"/>
          <ac:picMkLst>
            <pc:docMk/>
            <pc:sldMk cId="1114361946" sldId="288"/>
            <ac:picMk id="7" creationId="{00000000-0000-0000-0000-000000000000}"/>
          </ac:picMkLst>
        </pc:picChg>
      </pc:sldChg>
      <pc:sldChg chg="addSp delSp modSp mod modClrScheme delDesignElem chgLayout">
        <pc:chgData name="Kristóf Lajka" userId="5e6963896e59b084" providerId="Windows Live" clId="Web-{2AA57C14-3A64-00A8-AD32-C1D485DB9175}" dt="2025-03-03T08:26:41.831" v="374" actId="20577"/>
        <pc:sldMkLst>
          <pc:docMk/>
          <pc:sldMk cId="3309972962" sldId="289"/>
        </pc:sldMkLst>
        <pc:spChg chg="mod ord">
          <ac:chgData name="Kristóf Lajka" userId="5e6963896e59b084" providerId="Windows Live" clId="Web-{2AA57C14-3A64-00A8-AD32-C1D485DB9175}" dt="2025-03-03T08:26:41.831" v="374" actId="20577"/>
          <ac:spMkLst>
            <pc:docMk/>
            <pc:sldMk cId="3309972962" sldId="289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0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309972962" sldId="289"/>
            <ac:spMk id="11" creationId="{C885E190-58DD-42DD-A4A8-401E15C92A52}"/>
          </ac:spMkLst>
        </pc:spChg>
        <pc:spChg chg="add">
          <ac:chgData name="Kristóf Lajka" userId="5e6963896e59b084" providerId="Windows Live" clId="Web-{2AA57C14-3A64-00A8-AD32-C1D485DB9175}" dt="2025-03-03T08:26:29.424" v="365"/>
          <ac:spMkLst>
            <pc:docMk/>
            <pc:sldMk cId="3309972962" sldId="289"/>
            <ac:spMk id="12" creationId="{C885E190-58DD-42DD-A4A8-401E15C92A52}"/>
          </ac:spMkLst>
        </pc:spChg>
        <pc:picChg chg="add mod">
          <ac:chgData name="Kristóf Lajka" userId="5e6963896e59b084" providerId="Windows Live" clId="Web-{2AA57C14-3A64-00A8-AD32-C1D485DB9175}" dt="2025-03-03T08:26:29.424" v="365"/>
          <ac:picMkLst>
            <pc:docMk/>
            <pc:sldMk cId="3309972962" sldId="289"/>
            <ac:picMk id="2" creationId="{47934DBC-8A5A-E3E5-4D3E-63EC341DAAA9}"/>
          </ac:picMkLst>
        </pc:picChg>
        <pc:picChg chg="del">
          <ac:chgData name="Kristóf Lajka" userId="5e6963896e59b084" providerId="Windows Live" clId="Web-{2AA57C14-3A64-00A8-AD32-C1D485DB9175}" dt="2025-03-03T08:26:01.782" v="363"/>
          <ac:picMkLst>
            <pc:docMk/>
            <pc:sldMk cId="3309972962" sldId="289"/>
            <ac:picMk id="3" creationId="{4804F4F5-3865-83B6-DB26-F28B8EDF4A4C}"/>
          </ac:picMkLst>
        </pc:picChg>
        <pc:picChg chg="del">
          <ac:chgData name="Kristóf Lajka" userId="5e6963896e59b084" providerId="Windows Live" clId="Web-{2AA57C14-3A64-00A8-AD32-C1D485DB9175}" dt="2025-03-03T07:37:15.003" v="198"/>
          <ac:picMkLst>
            <pc:docMk/>
            <pc:sldMk cId="3309972962" sldId="289"/>
            <ac:picMk id="8" creationId="{8EBE880A-1198-31A4-F632-BE5E3840E3B6}"/>
          </ac:picMkLst>
        </pc:pic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409875053" sldId="290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409875053" sldId="290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399709971" sldId="291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399709971" sldId="291"/>
            <ac:spMk id="9" creationId="{C4731D99-FE94-40AD-B267-E598F798859A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670723877" sldId="292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670723877" sldId="292"/>
            <ac:spMk id="2" creationId="{00000000-0000-0000-0000-000000000000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1771298315" sldId="293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771298315" sldId="293"/>
            <ac:spMk id="2" creationId="{00000000-0000-0000-0000-000000000000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631175832" sldId="294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631175832" sldId="294"/>
            <ac:spMk id="11" creationId="{C885E190-58DD-42DD-A4A8-401E15C92A52}"/>
          </ac:spMkLst>
        </pc:spChg>
      </pc:sldChg>
      <pc:sldChg chg="delSp modSp mod modClrScheme delDesignElem chgLayout">
        <pc:chgData name="Kristóf Lajka" userId="5e6963896e59b084" providerId="Windows Live" clId="Web-{2AA57C14-3A64-00A8-AD32-C1D485DB9175}" dt="2025-03-03T08:25:45.500" v="362"/>
        <pc:sldMkLst>
          <pc:docMk/>
          <pc:sldMk cId="1179111677" sldId="295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4" creationId="{00000000-0000-0000-0000-000000000000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9" creationId="{A4322390-8B58-46BE-88EB-D9FD30C08743}"/>
          </ac:spMkLst>
        </pc:spChg>
        <pc:spChg chg="del">
          <ac:chgData name="Kristóf Lajka" userId="5e6963896e59b084" providerId="Windows Live" clId="Web-{2AA57C14-3A64-00A8-AD32-C1D485DB9175}" dt="2025-03-03T08:25:45.500" v="362"/>
          <ac:spMkLst>
            <pc:docMk/>
            <pc:sldMk cId="1179111677" sldId="295"/>
            <ac:spMk id="11" creationId="{C885E190-58DD-42DD-A4A8-401E15C92A52}"/>
          </ac:spMkLst>
        </pc:spChg>
      </pc:sldChg>
      <pc:sldChg chg="modSp mod modClrScheme chgLayout">
        <pc:chgData name="Kristóf Lajka" userId="5e6963896e59b084" providerId="Windows Live" clId="Web-{2AA57C14-3A64-00A8-AD32-C1D485DB9175}" dt="2025-03-03T08:25:45.500" v="362"/>
        <pc:sldMkLst>
          <pc:docMk/>
          <pc:sldMk cId="2444904799" sldId="296"/>
        </pc:sldMkLst>
        <pc:spChg chg="mod ord">
          <ac:chgData name="Kristóf Lajka" userId="5e6963896e59b084" providerId="Windows Live" clId="Web-{2AA57C14-3A64-00A8-AD32-C1D485DB9175}" dt="2025-03-03T08:25:45.500" v="362"/>
          <ac:spMkLst>
            <pc:docMk/>
            <pc:sldMk cId="2444904799" sldId="296"/>
            <ac:spMk id="4" creationId="{00000000-0000-0000-0000-000000000000}"/>
          </ac:spMkLst>
        </pc:spChg>
      </pc:sldChg>
      <pc:sldMasterChg chg="del delSldLayout">
        <pc:chgData name="Kristóf Lajka" userId="5e6963896e59b084" providerId="Windows Live" clId="Web-{2AA57C14-3A64-00A8-AD32-C1D485DB9175}" dt="2025-03-03T08:25:45.500" v="362"/>
        <pc:sldMasterMkLst>
          <pc:docMk/>
          <pc:sldMasterMk cId="3284418395" sldId="2147483678"/>
        </pc:sldMasterMkLst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373475999" sldId="214748367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089931405" sldId="214748368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028057607" sldId="214748368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42996233" sldId="214748368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8845819" sldId="214748368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700606299" sldId="214748368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769907808" sldId="2147483685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4121718559" sldId="2147483686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236756347" sldId="2147483687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667825064" sldId="2147483688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36195918" sldId="2147483689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719880332" sldId="2147483690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483213659" sldId="2147483691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3150404280" sldId="2147483692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2156788411" sldId="2147483693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909797944" sldId="2147483694"/>
          </pc:sldLayoutMkLst>
        </pc:sldLayoutChg>
        <pc:sldLayoutChg chg="del">
          <pc:chgData name="Kristóf Lajka" userId="5e6963896e59b084" providerId="Windows Live" clId="Web-{2AA57C14-3A64-00A8-AD32-C1D485DB9175}" dt="2025-03-03T08:25:45.500" v="362"/>
          <pc:sldLayoutMkLst>
            <pc:docMk/>
            <pc:sldMasterMk cId="3284418395" sldId="2147483678"/>
            <pc:sldLayoutMk cId="1419102764" sldId="2147483695"/>
          </pc:sldLayoutMkLst>
        </pc:sldLayoutChg>
      </pc:sldMasterChg>
      <pc:sldMasterChg chg="add addSldLayout modSldLayout">
        <pc:chgData name="Kristóf Lajka" userId="5e6963896e59b084" providerId="Windows Live" clId="Web-{2AA57C14-3A64-00A8-AD32-C1D485DB9175}" dt="2025-03-03T08:25:45.500" v="362"/>
        <pc:sldMasterMkLst>
          <pc:docMk/>
          <pc:sldMasterMk cId="3522901865" sldId="2147483696"/>
        </pc:sldMasterMkLst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29039395" sldId="214748369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774768456" sldId="214748369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909579198" sldId="214748369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845650486" sldId="214748370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950603753" sldId="214748370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55917652" sldId="214748370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189739245" sldId="2147483703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837952402" sldId="2147483704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4273844728" sldId="2147483705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677244566" sldId="2147483706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871514467" sldId="2147483707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7805740" sldId="2147483708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241094755" sldId="2147483709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185976873" sldId="2147483710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46626581" sldId="2147483711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1238179120" sldId="2147483712"/>
          </pc:sldLayoutMkLst>
        </pc:sldLayoutChg>
        <pc:sldLayoutChg chg="add mod replId">
          <pc:chgData name="Kristóf Lajka" userId="5e6963896e59b084" providerId="Windows Live" clId="Web-{2AA57C14-3A64-00A8-AD32-C1D485DB9175}" dt="2025-03-03T08:25:45.500" v="362"/>
          <pc:sldLayoutMkLst>
            <pc:docMk/>
            <pc:sldMasterMk cId="3522901865" sldId="2147483696"/>
            <pc:sldLayoutMk cId="3693165660" sldId="2147483713"/>
          </pc:sldLayoutMkLst>
        </pc:sldLayoutChg>
      </pc:sldMasterChg>
    </pc:docChg>
  </pc:docChgLst>
  <pc:docChgLst>
    <pc:chgData name="Kristóf Lajka" userId="5e6963896e59b084" providerId="Windows Live" clId="Web-{7D9035FE-41C0-E025-4305-8A227E9B18C9}"/>
    <pc:docChg chg="modSld">
      <pc:chgData name="Kristóf Lajka" userId="5e6963896e59b084" providerId="Windows Live" clId="Web-{7D9035FE-41C0-E025-4305-8A227E9B18C9}" dt="2025-03-12T10:54:24.535" v="203" actId="20577"/>
      <pc:docMkLst>
        <pc:docMk/>
      </pc:docMkLst>
      <pc:sldChg chg="addSp delSp modSp">
        <pc:chgData name="Kristóf Lajka" userId="5e6963896e59b084" providerId="Windows Live" clId="Web-{7D9035FE-41C0-E025-4305-8A227E9B18C9}" dt="2025-03-12T10:40:53.600" v="4" actId="1076"/>
        <pc:sldMkLst>
          <pc:docMk/>
          <pc:sldMk cId="280766078" sldId="259"/>
        </pc:sldMkLst>
        <pc:spChg chg="mod">
          <ac:chgData name="Kristóf Lajka" userId="5e6963896e59b084" providerId="Windows Live" clId="Web-{7D9035FE-41C0-E025-4305-8A227E9B18C9}" dt="2025-03-12T10:40:53.600" v="4" actId="1076"/>
          <ac:spMkLst>
            <pc:docMk/>
            <pc:sldMk cId="280766078" sldId="259"/>
            <ac:spMk id="2" creationId="{949C163E-5A6C-C99F-38D2-6AF608301887}"/>
          </ac:spMkLst>
        </pc:spChg>
        <pc:graphicFrameChg chg="mod">
          <ac:chgData name="Kristóf Lajka" userId="5e6963896e59b084" providerId="Windows Live" clId="Web-{7D9035FE-41C0-E025-4305-8A227E9B18C9}" dt="2025-03-12T10:40:40.459" v="2" actId="1076"/>
          <ac:graphicFrameMkLst>
            <pc:docMk/>
            <pc:sldMk cId="280766078" sldId="259"/>
            <ac:graphicFrameMk id="8" creationId="{57BD3877-1494-77FD-5DCF-838AA688127B}"/>
          </ac:graphicFrameMkLst>
        </pc:graphicFrameChg>
        <pc:picChg chg="add del mod">
          <ac:chgData name="Kristóf Lajka" userId="5e6963896e59b084" providerId="Windows Live" clId="Web-{7D9035FE-41C0-E025-4305-8A227E9B18C9}" dt="2025-03-12T10:40:23.334" v="1"/>
          <ac:picMkLst>
            <pc:docMk/>
            <pc:sldMk cId="280766078" sldId="259"/>
            <ac:picMk id="3" creationId="{3F27E0AD-4590-D5D0-B18D-3663E2060681}"/>
          </ac:picMkLst>
        </pc:picChg>
      </pc:sldChg>
      <pc:sldChg chg="addSp delSp modSp">
        <pc:chgData name="Kristóf Lajka" userId="5e6963896e59b084" providerId="Windows Live" clId="Web-{7D9035FE-41C0-E025-4305-8A227E9B18C9}" dt="2025-03-12T10:52:52.985" v="201" actId="20577"/>
        <pc:sldMkLst>
          <pc:docMk/>
          <pc:sldMk cId="590870679" sldId="262"/>
        </pc:sldMkLst>
        <pc:spChg chg="del">
          <ac:chgData name="Kristóf Lajka" userId="5e6963896e59b084" providerId="Windows Live" clId="Web-{7D9035FE-41C0-E025-4305-8A227E9B18C9}" dt="2025-03-12T10:49:44.010" v="130"/>
          <ac:spMkLst>
            <pc:docMk/>
            <pc:sldMk cId="590870679" sldId="262"/>
            <ac:spMk id="10" creationId="{84D44A4B-E27F-C00F-AB4D-DB201E684186}"/>
          </ac:spMkLst>
        </pc:spChg>
        <pc:spChg chg="del">
          <ac:chgData name="Kristóf Lajka" userId="5e6963896e59b084" providerId="Windows Live" clId="Web-{7D9035FE-41C0-E025-4305-8A227E9B18C9}" dt="2025-03-12T10:49:44.010" v="129"/>
          <ac:spMkLst>
            <pc:docMk/>
            <pc:sldMk cId="590870679" sldId="262"/>
            <ac:spMk id="11" creationId="{587D9C0F-A73A-F61E-9216-D8715154DC4D}"/>
          </ac:spMkLst>
        </pc:spChg>
        <pc:spChg chg="add mod">
          <ac:chgData name="Kristóf Lajka" userId="5e6963896e59b084" providerId="Windows Live" clId="Web-{7D9035FE-41C0-E025-4305-8A227E9B18C9}" dt="2025-03-12T10:52:04.109" v="156" actId="20577"/>
          <ac:spMkLst>
            <pc:docMk/>
            <pc:sldMk cId="590870679" sldId="262"/>
            <ac:spMk id="12" creationId="{31CBE573-8513-DE83-20BE-3238AC15D8B0}"/>
          </ac:spMkLst>
        </pc:spChg>
        <pc:spChg chg="del">
          <ac:chgData name="Kristóf Lajka" userId="5e6963896e59b084" providerId="Windows Live" clId="Web-{7D9035FE-41C0-E025-4305-8A227E9B18C9}" dt="2025-03-12T10:49:44.010" v="125"/>
          <ac:spMkLst>
            <pc:docMk/>
            <pc:sldMk cId="590870679" sldId="262"/>
            <ac:spMk id="14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4"/>
          <ac:spMkLst>
            <pc:docMk/>
            <pc:sldMk cId="590870679" sldId="262"/>
            <ac:spMk id="1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32.681" v="122"/>
          <ac:spMkLst>
            <pc:docMk/>
            <pc:sldMk cId="590870679" sldId="262"/>
            <ac:spMk id="16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9:44.010" v="123"/>
          <ac:spMkLst>
            <pc:docMk/>
            <pc:sldMk cId="590870679" sldId="262"/>
            <ac:spMk id="17" creationId="{00000000-0000-0000-0000-000000000000}"/>
          </ac:spMkLst>
        </pc:spChg>
        <pc:spChg chg="add mod">
          <ac:chgData name="Kristóf Lajka" userId="5e6963896e59b084" providerId="Windows Live" clId="Web-{7D9035FE-41C0-E025-4305-8A227E9B18C9}" dt="2025-03-12T10:52:23.797" v="173" actId="1076"/>
          <ac:spMkLst>
            <pc:docMk/>
            <pc:sldMk cId="590870679" sldId="262"/>
            <ac:spMk id="18" creationId="{A614D6DF-656F-A8A8-0344-8C9DE830071E}"/>
          </ac:spMkLst>
        </pc:spChg>
        <pc:spChg chg="add mod">
          <ac:chgData name="Kristóf Lajka" userId="5e6963896e59b084" providerId="Windows Live" clId="Web-{7D9035FE-41C0-E025-4305-8A227E9B18C9}" dt="2025-03-12T10:52:40.938" v="191" actId="20577"/>
          <ac:spMkLst>
            <pc:docMk/>
            <pc:sldMk cId="590870679" sldId="262"/>
            <ac:spMk id="19" creationId="{85A87586-A8B4-D16A-A98E-0E4F4DC63080}"/>
          </ac:spMkLst>
        </pc:spChg>
        <pc:spChg chg="add mod">
          <ac:chgData name="Kristóf Lajka" userId="5e6963896e59b084" providerId="Windows Live" clId="Web-{7D9035FE-41C0-E025-4305-8A227E9B18C9}" dt="2025-03-12T10:52:52.985" v="201" actId="20577"/>
          <ac:spMkLst>
            <pc:docMk/>
            <pc:sldMk cId="590870679" sldId="262"/>
            <ac:spMk id="20" creationId="{B504728D-D55A-8056-C733-6F6E5580AC70}"/>
          </ac:spMkLst>
        </pc:spChg>
        <pc:picChg chg="add mod">
          <ac:chgData name="Kristóf Lajka" userId="5e6963896e59b084" providerId="Windows Live" clId="Web-{7D9035FE-41C0-E025-4305-8A227E9B18C9}" dt="2025-03-12T10:51:13.826" v="134" actId="1076"/>
          <ac:picMkLst>
            <pc:docMk/>
            <pc:sldMk cId="590870679" sldId="262"/>
            <ac:picMk id="3" creationId="{F4E82EDB-CB58-242E-1D63-A75724CDE164}"/>
          </ac:picMkLst>
        </pc:picChg>
        <pc:picChg chg="add mod">
          <ac:chgData name="Kristóf Lajka" userId="5e6963896e59b084" providerId="Windows Live" clId="Web-{7D9035FE-41C0-E025-4305-8A227E9B18C9}" dt="2025-03-12T10:51:30.592" v="136" actId="1076"/>
          <ac:picMkLst>
            <pc:docMk/>
            <pc:sldMk cId="590870679" sldId="262"/>
            <ac:picMk id="4" creationId="{98DFA00E-D078-DF0B-8581-6171CA8683C8}"/>
          </ac:picMkLst>
        </pc:picChg>
        <pc:picChg chg="add mod">
          <ac:chgData name="Kristóf Lajka" userId="5e6963896e59b084" providerId="Windows Live" clId="Web-{7D9035FE-41C0-E025-4305-8A227E9B18C9}" dt="2025-03-12T10:51:39.483" v="138" actId="1076"/>
          <ac:picMkLst>
            <pc:docMk/>
            <pc:sldMk cId="590870679" sldId="262"/>
            <ac:picMk id="5" creationId="{AB3B01A7-DDD5-58BF-CB8F-2218D62ACC28}"/>
          </ac:picMkLst>
        </pc:picChg>
        <pc:picChg chg="del">
          <ac:chgData name="Kristóf Lajka" userId="5e6963896e59b084" providerId="Windows Live" clId="Web-{7D9035FE-41C0-E025-4305-8A227E9B18C9}" dt="2025-03-12T10:49:44.010" v="128"/>
          <ac:picMkLst>
            <pc:docMk/>
            <pc:sldMk cId="590870679" sldId="262"/>
            <ac:picMk id="6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28.759" v="121"/>
          <ac:picMkLst>
            <pc:docMk/>
            <pc:sldMk cId="590870679" sldId="262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51:47.139" v="140" actId="1076"/>
          <ac:picMkLst>
            <pc:docMk/>
            <pc:sldMk cId="590870679" sldId="262"/>
            <ac:picMk id="8" creationId="{6A0EC73D-CF8E-EF2D-C6DE-20F625ACFEC5}"/>
          </ac:picMkLst>
        </pc:picChg>
        <pc:picChg chg="del">
          <ac:chgData name="Kristóf Lajka" userId="5e6963896e59b084" providerId="Windows Live" clId="Web-{7D9035FE-41C0-E025-4305-8A227E9B18C9}" dt="2025-03-12T10:49:44.010" v="127"/>
          <ac:picMkLst>
            <pc:docMk/>
            <pc:sldMk cId="590870679" sldId="262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9:44.010" v="126"/>
          <ac:picMkLst>
            <pc:docMk/>
            <pc:sldMk cId="590870679" sldId="262"/>
            <ac:picMk id="13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6:51.426" v="96" actId="20577"/>
        <pc:sldMkLst>
          <pc:docMk/>
          <pc:sldMk cId="1164550516" sldId="264"/>
        </pc:sldMkLst>
        <pc:spChg chg="add del mod">
          <ac:chgData name="Kristóf Lajka" userId="5e6963896e59b084" providerId="Windows Live" clId="Web-{7D9035FE-41C0-E025-4305-8A227E9B18C9}" dt="2025-03-12T10:45:25.782" v="70"/>
          <ac:spMkLst>
            <pc:docMk/>
            <pc:sldMk cId="1164550516" sldId="264"/>
            <ac:spMk id="4" creationId="{C0125F22-E8F2-D4C4-8056-A8FBB95FAA1E}"/>
          </ac:spMkLst>
        </pc:spChg>
        <pc:spChg chg="add mod">
          <ac:chgData name="Kristóf Lajka" userId="5e6963896e59b084" providerId="Windows Live" clId="Web-{7D9035FE-41C0-E025-4305-8A227E9B18C9}" dt="2025-03-12T10:46:40.660" v="90" actId="20577"/>
          <ac:spMkLst>
            <pc:docMk/>
            <pc:sldMk cId="1164550516" sldId="264"/>
            <ac:spMk id="9" creationId="{6756BDFE-CA98-847F-7F34-2021040CD922}"/>
          </ac:spMkLst>
        </pc:spChg>
        <pc:spChg chg="add mod">
          <ac:chgData name="Kristóf Lajka" userId="5e6963896e59b084" providerId="Windows Live" clId="Web-{7D9035FE-41C0-E025-4305-8A227E9B18C9}" dt="2025-03-12T10:46:51.426" v="96" actId="20577"/>
          <ac:spMkLst>
            <pc:docMk/>
            <pc:sldMk cId="1164550516" sldId="264"/>
            <ac:spMk id="10" creationId="{5CF803F1-DEBC-53A7-5C1A-AD4D4308CFDC}"/>
          </ac:spMkLst>
        </pc:spChg>
        <pc:picChg chg="del">
          <ac:chgData name="Kristóf Lajka" userId="5e6963896e59b084" providerId="Windows Live" clId="Web-{7D9035FE-41C0-E025-4305-8A227E9B18C9}" dt="2025-03-12T10:45:28.735" v="71"/>
          <ac:picMkLst>
            <pc:docMk/>
            <pc:sldMk cId="1164550516" sldId="264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26.300" v="85" actId="1076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7D9035FE-41C0-E025-4305-8A227E9B18C9}" dt="2025-03-12T10:45:20.422" v="69"/>
          <ac:picMkLst>
            <pc:docMk/>
            <pc:sldMk cId="1164550516" sldId="264"/>
            <ac:picMk id="7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6:17.706" v="84" actId="1076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7D9035FE-41C0-E025-4305-8A227E9B18C9}" dt="2025-03-12T10:49:05.977" v="120" actId="1076"/>
        <pc:sldMkLst>
          <pc:docMk/>
          <pc:sldMk cId="2015113315" sldId="265"/>
        </pc:sldMkLst>
        <pc:spChg chg="add del mod">
          <ac:chgData name="Kristóf Lajka" userId="5e6963896e59b084" providerId="Windows Live" clId="Web-{7D9035FE-41C0-E025-4305-8A227E9B18C9}" dt="2025-03-12T10:47:16.552" v="101"/>
          <ac:spMkLst>
            <pc:docMk/>
            <pc:sldMk cId="2015113315" sldId="265"/>
            <ac:spMk id="7" creationId="{DE273FD5-5D40-224C-3B03-736D60165829}"/>
          </ac:spMkLst>
        </pc:spChg>
        <pc:spChg chg="add mod">
          <ac:chgData name="Kristóf Lajka" userId="5e6963896e59b084" providerId="Windows Live" clId="Web-{7D9035FE-41C0-E025-4305-8A227E9B18C9}" dt="2025-03-12T10:47:46.349" v="107" actId="20577"/>
          <ac:spMkLst>
            <pc:docMk/>
            <pc:sldMk cId="2015113315" sldId="265"/>
            <ac:spMk id="9" creationId="{69A2943B-6BB4-7F22-9F16-CF8871446020}"/>
          </ac:spMkLst>
        </pc:spChg>
        <pc:picChg chg="del">
          <ac:chgData name="Kristóf Lajka" userId="5e6963896e59b084" providerId="Windows Live" clId="Web-{7D9035FE-41C0-E025-4305-8A227E9B18C9}" dt="2025-03-12T10:46:58.598" v="97"/>
          <ac:picMkLst>
            <pc:docMk/>
            <pc:sldMk cId="2015113315" sldId="265"/>
            <ac:picMk id="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18.927" v="102"/>
          <ac:picMkLst>
            <pc:docMk/>
            <pc:sldMk cId="2015113315" sldId="265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8.754" v="100"/>
          <ac:picMkLst>
            <pc:docMk/>
            <pc:sldMk cId="2015113315" sldId="265"/>
            <ac:picMk id="5" creationId="{00000000-0000-0000-0000-000000000000}"/>
          </ac:picMkLst>
        </pc:picChg>
        <pc:picChg chg="add mod">
          <ac:chgData name="Kristóf Lajka" userId="5e6963896e59b084" providerId="Windows Live" clId="Web-{7D9035FE-41C0-E025-4305-8A227E9B18C9}" dt="2025-03-12T10:48:42.117" v="115" actId="1076"/>
          <ac:picMkLst>
            <pc:docMk/>
            <pc:sldMk cId="2015113315" sldId="265"/>
            <ac:picMk id="8" creationId="{1D95BAE3-5034-7C3B-755C-C0B2D3E70A96}"/>
          </ac:picMkLst>
        </pc:picChg>
        <pc:picChg chg="add mod">
          <ac:chgData name="Kristóf Lajka" userId="5e6963896e59b084" providerId="Windows Live" clId="Web-{7D9035FE-41C0-E025-4305-8A227E9B18C9}" dt="2025-03-12T10:48:46.195" v="117" actId="1076"/>
          <ac:picMkLst>
            <pc:docMk/>
            <pc:sldMk cId="2015113315" sldId="265"/>
            <ac:picMk id="10" creationId="{C01ED7CC-5BCE-001F-04F3-0BA78237ADFF}"/>
          </ac:picMkLst>
        </pc:picChg>
        <pc:picChg chg="add mod">
          <ac:chgData name="Kristóf Lajka" userId="5e6963896e59b084" providerId="Windows Live" clId="Web-{7D9035FE-41C0-E025-4305-8A227E9B18C9}" dt="2025-03-12T10:48:48.742" v="118" actId="1076"/>
          <ac:picMkLst>
            <pc:docMk/>
            <pc:sldMk cId="2015113315" sldId="265"/>
            <ac:picMk id="11" creationId="{B060F405-5ED9-5F7E-B03C-C0A586C676D0}"/>
          </ac:picMkLst>
        </pc:picChg>
        <pc:picChg chg="add mod">
          <ac:chgData name="Kristóf Lajka" userId="5e6963896e59b084" providerId="Windows Live" clId="Web-{7D9035FE-41C0-E025-4305-8A227E9B18C9}" dt="2025-03-12T10:49:05.977" v="120" actId="1076"/>
          <ac:picMkLst>
            <pc:docMk/>
            <pc:sldMk cId="2015113315" sldId="265"/>
            <ac:picMk id="12" creationId="{37665D6D-BA95-3AC9-F37E-4089A337290B}"/>
          </ac:picMkLst>
        </pc:picChg>
        <pc:picChg chg="del">
          <ac:chgData name="Kristóf Lajka" userId="5e6963896e59b084" providerId="Windows Live" clId="Web-{7D9035FE-41C0-E025-4305-8A227E9B18C9}" dt="2025-03-12T10:47:05.723" v="99"/>
          <ac:picMkLst>
            <pc:docMk/>
            <pc:sldMk cId="2015113315" sldId="265"/>
            <ac:picMk id="13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7:02.160" v="98"/>
          <ac:picMkLst>
            <pc:docMk/>
            <pc:sldMk cId="2015113315" sldId="265"/>
            <ac:picMk id="14" creationId="{00000000-0000-0000-0000-000000000000}"/>
          </ac:picMkLst>
        </pc:picChg>
      </pc:sldChg>
      <pc:sldChg chg="addSp delSp modSp">
        <pc:chgData name="Kristóf Lajka" userId="5e6963896e59b084" providerId="Windows Live" clId="Web-{7D9035FE-41C0-E025-4305-8A227E9B18C9}" dt="2025-03-12T10:44:59.109" v="68" actId="20577"/>
        <pc:sldMkLst>
          <pc:docMk/>
          <pc:sldMk cId="263871110" sldId="274"/>
        </pc:sldMkLst>
        <pc:spChg chg="mod">
          <ac:chgData name="Kristóf Lajka" userId="5e6963896e59b084" providerId="Windows Live" clId="Web-{7D9035FE-41C0-E025-4305-8A227E9B18C9}" dt="2025-03-12T10:44:05.764" v="47" actId="14100"/>
          <ac:spMkLst>
            <pc:docMk/>
            <pc:sldMk cId="263871110" sldId="274"/>
            <ac:spMk id="4" creationId="{00000000-0000-0000-0000-000000000000}"/>
          </ac:spMkLst>
        </pc:spChg>
        <pc:spChg chg="mod">
          <ac:chgData name="Kristóf Lajka" userId="5e6963896e59b084" providerId="Windows Live" clId="Web-{7D9035FE-41C0-E025-4305-8A227E9B18C9}" dt="2025-03-12T10:44:59.109" v="68" actId="20577"/>
          <ac:spMkLst>
            <pc:docMk/>
            <pc:sldMk cId="263871110" sldId="274"/>
            <ac:spMk id="5" creationId="{061CDD4A-897E-440E-CB45-70C89985EE10}"/>
          </ac:spMkLst>
        </pc:spChg>
        <pc:spChg chg="mod">
          <ac:chgData name="Kristóf Lajka" userId="5e6963896e59b084" providerId="Windows Live" clId="Web-{7D9035FE-41C0-E025-4305-8A227E9B18C9}" dt="2025-03-12T10:44:51.984" v="62" actId="20577"/>
          <ac:spMkLst>
            <pc:docMk/>
            <pc:sldMk cId="263871110" sldId="274"/>
            <ac:spMk id="7" creationId="{76F60A54-300A-ACA9-6AC4-80133601EA2C}"/>
          </ac:spMkLst>
        </pc:spChg>
        <pc:spChg chg="add del mod">
          <ac:chgData name="Kristóf Lajka" userId="5e6963896e59b084" providerId="Windows Live" clId="Web-{7D9035FE-41C0-E025-4305-8A227E9B18C9}" dt="2025-03-12T10:43:53.919" v="45"/>
          <ac:spMkLst>
            <pc:docMk/>
            <pc:sldMk cId="263871110" sldId="274"/>
            <ac:spMk id="12" creationId="{D511C55C-1816-68F4-69ED-A0AA12A48D05}"/>
          </ac:spMkLst>
        </pc:spChg>
        <pc:picChg chg="add mod ord">
          <ac:chgData name="Kristóf Lajka" userId="5e6963896e59b084" providerId="Windows Live" clId="Web-{7D9035FE-41C0-E025-4305-8A227E9B18C9}" dt="2025-03-12T10:43:32.919" v="42"/>
          <ac:picMkLst>
            <pc:docMk/>
            <pc:sldMk cId="263871110" sldId="274"/>
            <ac:picMk id="8" creationId="{3B66ECD0-2826-D138-BB2B-8F0A7D36DD31}"/>
          </ac:picMkLst>
        </pc:picChg>
        <pc:picChg chg="del">
          <ac:chgData name="Kristóf Lajka" userId="5e6963896e59b084" providerId="Windows Live" clId="Web-{7D9035FE-41C0-E025-4305-8A227E9B18C9}" dt="2025-03-12T10:43:47.341" v="44"/>
          <ac:picMkLst>
            <pc:docMk/>
            <pc:sldMk cId="263871110" sldId="274"/>
            <ac:picMk id="9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2:46.542" v="36"/>
          <ac:picMkLst>
            <pc:docMk/>
            <pc:sldMk cId="263871110" sldId="274"/>
            <ac:picMk id="11" creationId="{00000000-0000-0000-0000-000000000000}"/>
          </ac:picMkLst>
        </pc:picChg>
        <pc:picChg chg="add mod ord">
          <ac:chgData name="Kristóf Lajka" userId="5e6963896e59b084" providerId="Windows Live" clId="Web-{7D9035FE-41C0-E025-4305-8A227E9B18C9}" dt="2025-03-12T10:44:40.655" v="54" actId="14100"/>
          <ac:picMkLst>
            <pc:docMk/>
            <pc:sldMk cId="263871110" sldId="274"/>
            <ac:picMk id="13" creationId="{9B31AAEE-7AD5-1C02-D66E-5AB5D265FDCF}"/>
          </ac:picMkLst>
        </pc:picChg>
      </pc:sldChg>
      <pc:sldChg chg="addSp delSp modSp">
        <pc:chgData name="Kristóf Lajka" userId="5e6963896e59b084" providerId="Windows Live" clId="Web-{7D9035FE-41C0-E025-4305-8A227E9B18C9}" dt="2025-03-12T10:42:30.885" v="35"/>
        <pc:sldMkLst>
          <pc:docMk/>
          <pc:sldMk cId="1225385382" sldId="286"/>
        </pc:sldMkLst>
        <pc:spChg chg="del">
          <ac:chgData name="Kristóf Lajka" userId="5e6963896e59b084" providerId="Windows Live" clId="Web-{7D9035FE-41C0-E025-4305-8A227E9B18C9}" dt="2025-03-12T10:41:11.132" v="6"/>
          <ac:spMkLst>
            <pc:docMk/>
            <pc:sldMk cId="1225385382" sldId="286"/>
            <ac:spMk id="2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7"/>
          <ac:spMkLst>
            <pc:docMk/>
            <pc:sldMk cId="1225385382" sldId="286"/>
            <ac:spMk id="3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41.024" v="11"/>
          <ac:spMkLst>
            <pc:docMk/>
            <pc:sldMk cId="1225385382" sldId="286"/>
            <ac:spMk id="5" creationId="{00000000-0000-0000-0000-000000000000}"/>
          </ac:spMkLst>
        </pc:spChg>
        <pc:spChg chg="del">
          <ac:chgData name="Kristóf Lajka" userId="5e6963896e59b084" providerId="Windows Live" clId="Web-{7D9035FE-41C0-E025-4305-8A227E9B18C9}" dt="2025-03-12T10:41:17.476" v="9"/>
          <ac:spMkLst>
            <pc:docMk/>
            <pc:sldMk cId="1225385382" sldId="286"/>
            <ac:spMk id="6" creationId="{00000000-0000-0000-0000-000000000000}"/>
          </ac:spMkLst>
        </pc:spChg>
        <pc:spChg chg="add del mod">
          <ac:chgData name="Kristóf Lajka" userId="5e6963896e59b084" providerId="Windows Live" clId="Web-{7D9035FE-41C0-E025-4305-8A227E9B18C9}" dt="2025-03-12T10:41:34.852" v="10"/>
          <ac:spMkLst>
            <pc:docMk/>
            <pc:sldMk cId="1225385382" sldId="286"/>
            <ac:spMk id="9" creationId="{6335A133-E6F5-9D54-CFEE-E1F82E43AF77}"/>
          </ac:spMkLst>
        </pc:spChg>
        <pc:picChg chg="del">
          <ac:chgData name="Kristóf Lajka" userId="5e6963896e59b084" providerId="Windows Live" clId="Web-{7D9035FE-41C0-E025-4305-8A227E9B18C9}" dt="2025-03-12T10:41:02.679" v="5"/>
          <ac:picMkLst>
            <pc:docMk/>
            <pc:sldMk cId="1225385382" sldId="286"/>
            <ac:picMk id="4" creationId="{00000000-0000-0000-0000-000000000000}"/>
          </ac:picMkLst>
        </pc:picChg>
        <pc:picChg chg="del">
          <ac:chgData name="Kristóf Lajka" userId="5e6963896e59b084" providerId="Windows Live" clId="Web-{7D9035FE-41C0-E025-4305-8A227E9B18C9}" dt="2025-03-12T10:41:17.476" v="8"/>
          <ac:picMkLst>
            <pc:docMk/>
            <pc:sldMk cId="1225385382" sldId="286"/>
            <ac:picMk id="7" creationId="{00000000-0000-0000-0000-000000000000}"/>
          </ac:picMkLst>
        </pc:picChg>
        <pc:picChg chg="add del mod">
          <ac:chgData name="Kristóf Lajka" userId="5e6963896e59b084" providerId="Windows Live" clId="Web-{7D9035FE-41C0-E025-4305-8A227E9B18C9}" dt="2025-03-12T10:41:58.868" v="13"/>
          <ac:picMkLst>
            <pc:docMk/>
            <pc:sldMk cId="1225385382" sldId="286"/>
            <ac:picMk id="10" creationId="{6ADCBAC6-9FEF-7BFC-A0FA-AB1FDB7F8741}"/>
          </ac:picMkLst>
        </pc:picChg>
        <pc:picChg chg="add del mod">
          <ac:chgData name="Kristóf Lajka" userId="5e6963896e59b084" providerId="Windows Live" clId="Web-{7D9035FE-41C0-E025-4305-8A227E9B18C9}" dt="2025-03-12T10:42:30.885" v="35"/>
          <ac:picMkLst>
            <pc:docMk/>
            <pc:sldMk cId="1225385382" sldId="286"/>
            <ac:picMk id="11" creationId="{D729B4D9-2FBF-C1C5-27C0-63524A99D190}"/>
          </ac:picMkLst>
        </pc:picChg>
        <pc:picChg chg="add del mod">
          <ac:chgData name="Kristóf Lajka" userId="5e6963896e59b084" providerId="Windows Live" clId="Web-{7D9035FE-41C0-E025-4305-8A227E9B18C9}" dt="2025-03-12T10:42:29.057" v="34"/>
          <ac:picMkLst>
            <pc:docMk/>
            <pc:sldMk cId="1225385382" sldId="286"/>
            <ac:picMk id="12" creationId="{9E649CE9-9254-BA2B-2874-FED671E5213B}"/>
          </ac:picMkLst>
        </pc:picChg>
        <pc:picChg chg="add del mod">
          <ac:chgData name="Kristóf Lajka" userId="5e6963896e59b084" providerId="Windows Live" clId="Web-{7D9035FE-41C0-E025-4305-8A227E9B18C9}" dt="2025-03-12T10:42:27.104" v="33"/>
          <ac:picMkLst>
            <pc:docMk/>
            <pc:sldMk cId="1225385382" sldId="286"/>
            <ac:picMk id="13" creationId="{A917EDF5-43C0-C6B7-2026-BDD8F9E28689}"/>
          </ac:picMkLst>
        </pc:picChg>
        <pc:picChg chg="add del mod">
          <ac:chgData name="Kristóf Lajka" userId="5e6963896e59b084" providerId="Windows Live" clId="Web-{7D9035FE-41C0-E025-4305-8A227E9B18C9}" dt="2025-03-12T10:42:25.588" v="32"/>
          <ac:picMkLst>
            <pc:docMk/>
            <pc:sldMk cId="1225385382" sldId="286"/>
            <ac:picMk id="14" creationId="{4FA9A820-8323-4606-04E2-C6DA9E52297C}"/>
          </ac:picMkLst>
        </pc:picChg>
        <pc:picChg chg="add del mod">
          <ac:chgData name="Kristóf Lajka" userId="5e6963896e59b084" providerId="Windows Live" clId="Web-{7D9035FE-41C0-E025-4305-8A227E9B18C9}" dt="2025-03-12T10:42:23.744" v="31"/>
          <ac:picMkLst>
            <pc:docMk/>
            <pc:sldMk cId="1225385382" sldId="286"/>
            <ac:picMk id="15" creationId="{61556112-ADA7-2A15-B0C4-71CF3B31570A}"/>
          </ac:picMkLst>
        </pc:picChg>
        <pc:picChg chg="add del mod">
          <ac:chgData name="Kristóf Lajka" userId="5e6963896e59b084" providerId="Windows Live" clId="Web-{7D9035FE-41C0-E025-4305-8A227E9B18C9}" dt="2025-03-12T10:42:21.713" v="30"/>
          <ac:picMkLst>
            <pc:docMk/>
            <pc:sldMk cId="1225385382" sldId="286"/>
            <ac:picMk id="16" creationId="{AAE90455-FCA6-5036-839A-CF563B4DEEE6}"/>
          </ac:picMkLst>
        </pc:picChg>
        <pc:picChg chg="add del mod">
          <ac:chgData name="Kristóf Lajka" userId="5e6963896e59b084" providerId="Windows Live" clId="Web-{7D9035FE-41C0-E025-4305-8A227E9B18C9}" dt="2025-03-12T10:42:19.041" v="29"/>
          <ac:picMkLst>
            <pc:docMk/>
            <pc:sldMk cId="1225385382" sldId="286"/>
            <ac:picMk id="17" creationId="{AA20F774-5205-2412-8BBD-1CDE60D12BF4}"/>
          </ac:picMkLst>
        </pc:picChg>
        <pc:picChg chg="add del mod">
          <ac:chgData name="Kristóf Lajka" userId="5e6963896e59b084" providerId="Windows Live" clId="Web-{7D9035FE-41C0-E025-4305-8A227E9B18C9}" dt="2025-03-12T10:42:16.728" v="28"/>
          <ac:picMkLst>
            <pc:docMk/>
            <pc:sldMk cId="1225385382" sldId="286"/>
            <ac:picMk id="18" creationId="{67D9BE3F-E802-57D3-3E36-90B1D969F72A}"/>
          </ac:picMkLst>
        </pc:picChg>
        <pc:picChg chg="add del mod">
          <ac:chgData name="Kristóf Lajka" userId="5e6963896e59b084" providerId="Windows Live" clId="Web-{7D9035FE-41C0-E025-4305-8A227E9B18C9}" dt="2025-03-12T10:42:12.728" v="27"/>
          <ac:picMkLst>
            <pc:docMk/>
            <pc:sldMk cId="1225385382" sldId="286"/>
            <ac:picMk id="19" creationId="{77CAB95E-E250-1D14-9FAA-BCC3CE5AC08E}"/>
          </ac:picMkLst>
        </pc:picChg>
        <pc:picChg chg="add del mod">
          <ac:chgData name="Kristóf Lajka" userId="5e6963896e59b084" providerId="Windows Live" clId="Web-{7D9035FE-41C0-E025-4305-8A227E9B18C9}" dt="2025-03-12T10:42:09.259" v="26"/>
          <ac:picMkLst>
            <pc:docMk/>
            <pc:sldMk cId="1225385382" sldId="286"/>
            <ac:picMk id="20" creationId="{C104379F-796B-9C02-9D60-F9C827321EC9}"/>
          </ac:picMkLst>
        </pc:picChg>
        <pc:picChg chg="add del mod">
          <ac:chgData name="Kristóf Lajka" userId="5e6963896e59b084" providerId="Windows Live" clId="Web-{7D9035FE-41C0-E025-4305-8A227E9B18C9}" dt="2025-03-12T10:42:06.806" v="25"/>
          <ac:picMkLst>
            <pc:docMk/>
            <pc:sldMk cId="1225385382" sldId="286"/>
            <ac:picMk id="21" creationId="{4D4CA189-0590-FD48-D369-396FCDA02E1F}"/>
          </ac:picMkLst>
        </pc:picChg>
      </pc:sldChg>
      <pc:sldChg chg="modSp">
        <pc:chgData name="Kristóf Lajka" userId="5e6963896e59b084" providerId="Windows Live" clId="Web-{7D9035FE-41C0-E025-4305-8A227E9B18C9}" dt="2025-03-12T10:54:24.535" v="203" actId="20577"/>
        <pc:sldMkLst>
          <pc:docMk/>
          <pc:sldMk cId="1670723877" sldId="292"/>
        </pc:sldMkLst>
        <pc:spChg chg="mod">
          <ac:chgData name="Kristóf Lajka" userId="5e6963896e59b084" providerId="Windows Live" clId="Web-{7D9035FE-41C0-E025-4305-8A227E9B18C9}" dt="2025-03-12T10:54:24.535" v="203" actId="20577"/>
          <ac:spMkLst>
            <pc:docMk/>
            <pc:sldMk cId="1670723877" sldId="292"/>
            <ac:spMk id="2" creationId="{00000000-0000-0000-0000-000000000000}"/>
          </ac:spMkLst>
        </pc:spChg>
      </pc:sldChg>
    </pc:docChg>
  </pc:docChgLst>
  <pc:docChgLst>
    <pc:chgData name="Kristóf Lajka" userId="5e6963896e59b084" providerId="Windows Live" clId="Web-{3B552647-9279-9DB6-2EBF-932280373127}"/>
    <pc:docChg chg="delSld">
      <pc:chgData name="Kristóf Lajka" userId="5e6963896e59b084" providerId="Windows Live" clId="Web-{3B552647-9279-9DB6-2EBF-932280373127}" dt="2025-03-26T07:11:46.777" v="0"/>
      <pc:docMkLst>
        <pc:docMk/>
      </pc:docMkLst>
      <pc:sldChg chg="del">
        <pc:chgData name="Kristóf Lajka" userId="5e6963896e59b084" providerId="Windows Live" clId="Web-{3B552647-9279-9DB6-2EBF-932280373127}" dt="2025-03-26T07:11:46.777" v="0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30CA4A85-AF90-295C-8D38-AA50E8AFAF55}"/>
    <pc:docChg chg="addSld modSld">
      <pc:chgData name="Kristóf Lajka" userId="5e6963896e59b084" providerId="Windows Live" clId="Web-{30CA4A85-AF90-295C-8D38-AA50E8AFAF55}" dt="2025-03-17T11:18:38.149" v="157"/>
      <pc:docMkLst>
        <pc:docMk/>
      </pc:docMkLst>
      <pc:sldChg chg="modTransition">
        <pc:chgData name="Kristóf Lajka" userId="5e6963896e59b084" providerId="Windows Live" clId="Web-{30CA4A85-AF90-295C-8D38-AA50E8AFAF55}" dt="2025-03-17T09:50:49.946" v="14"/>
        <pc:sldMkLst>
          <pc:docMk/>
          <pc:sldMk cId="3563977590" sldId="257"/>
        </pc:sldMkLst>
      </pc:sldChg>
      <pc:sldChg chg="modTransition">
        <pc:chgData name="Kristóf Lajka" userId="5e6963896e59b084" providerId="Windows Live" clId="Web-{30CA4A85-AF90-295C-8D38-AA50E8AFAF55}" dt="2025-03-17T09:51:45.354" v="28"/>
        <pc:sldMkLst>
          <pc:docMk/>
          <pc:sldMk cId="1348046584" sldId="271"/>
        </pc:sldMkLst>
      </pc:sldChg>
      <pc:sldChg chg="modTransition">
        <pc:chgData name="Kristóf Lajka" userId="5e6963896e59b084" providerId="Windows Live" clId="Web-{30CA4A85-AF90-295C-8D38-AA50E8AFAF55}" dt="2025-03-17T09:51:48.917" v="29"/>
        <pc:sldMkLst>
          <pc:docMk/>
          <pc:sldMk cId="1736369087" sldId="276"/>
        </pc:sldMkLst>
      </pc:sldChg>
      <pc:sldChg chg="modTransition">
        <pc:chgData name="Kristóf Lajka" userId="5e6963896e59b084" providerId="Windows Live" clId="Web-{30CA4A85-AF90-295C-8D38-AA50E8AFAF55}" dt="2025-03-17T09:51:50.401" v="30"/>
        <pc:sldMkLst>
          <pc:docMk/>
          <pc:sldMk cId="3340070489" sldId="277"/>
        </pc:sldMkLst>
      </pc:sldChg>
      <pc:sldChg chg="modTransition">
        <pc:chgData name="Kristóf Lajka" userId="5e6963896e59b084" providerId="Windows Live" clId="Web-{30CA4A85-AF90-295C-8D38-AA50E8AFAF55}" dt="2025-03-17T09:51:40.823" v="26"/>
        <pc:sldMkLst>
          <pc:docMk/>
          <pc:sldMk cId="2613492260" sldId="278"/>
        </pc:sldMkLst>
      </pc:sldChg>
      <pc:sldChg chg="modTransition">
        <pc:chgData name="Kristóf Lajka" userId="5e6963896e59b084" providerId="Windows Live" clId="Web-{30CA4A85-AF90-295C-8D38-AA50E8AFAF55}" dt="2025-03-17T09:51:42.041" v="27"/>
        <pc:sldMkLst>
          <pc:docMk/>
          <pc:sldMk cId="1854645978" sldId="279"/>
        </pc:sldMkLst>
      </pc:sldChg>
      <pc:sldChg chg="modTransition">
        <pc:chgData name="Kristóf Lajka" userId="5e6963896e59b084" providerId="Windows Live" clId="Web-{30CA4A85-AF90-295C-8D38-AA50E8AFAF55}" dt="2025-03-17T09:51:58.214" v="33"/>
        <pc:sldMkLst>
          <pc:docMk/>
          <pc:sldMk cId="40947718" sldId="281"/>
        </pc:sldMkLst>
      </pc:sldChg>
      <pc:sldChg chg="modTransition">
        <pc:chgData name="Kristóf Lajka" userId="5e6963896e59b084" providerId="Windows Live" clId="Web-{30CA4A85-AF90-295C-8D38-AA50E8AFAF55}" dt="2025-03-17T09:52:00.058" v="34"/>
        <pc:sldMkLst>
          <pc:docMk/>
          <pc:sldMk cId="2131282740" sldId="282"/>
        </pc:sldMkLst>
      </pc:sldChg>
      <pc:sldChg chg="modTransition">
        <pc:chgData name="Kristóf Lajka" userId="5e6963896e59b084" providerId="Windows Live" clId="Web-{30CA4A85-AF90-295C-8D38-AA50E8AFAF55}" dt="2025-03-17T09:51:52.089" v="31"/>
        <pc:sldMkLst>
          <pc:docMk/>
          <pc:sldMk cId="3618638592" sldId="283"/>
        </pc:sldMkLst>
      </pc:sldChg>
      <pc:sldChg chg="modTransition">
        <pc:chgData name="Kristóf Lajka" userId="5e6963896e59b084" providerId="Windows Live" clId="Web-{30CA4A85-AF90-295C-8D38-AA50E8AFAF55}" dt="2025-03-17T09:50:52.931" v="15"/>
        <pc:sldMkLst>
          <pc:docMk/>
          <pc:sldMk cId="1766356483" sldId="284"/>
        </pc:sldMkLst>
      </pc:sldChg>
      <pc:sldChg chg="modTransition">
        <pc:chgData name="Kristóf Lajka" userId="5e6963896e59b084" providerId="Windows Live" clId="Web-{30CA4A85-AF90-295C-8D38-AA50E8AFAF55}" dt="2025-03-17T09:50:58.306" v="16"/>
        <pc:sldMkLst>
          <pc:docMk/>
          <pc:sldMk cId="1225385382" sldId="286"/>
        </pc:sldMkLst>
      </pc:sldChg>
      <pc:sldChg chg="modSp">
        <pc:chgData name="Kristóf Lajka" userId="5e6963896e59b084" providerId="Windows Live" clId="Web-{30CA4A85-AF90-295C-8D38-AA50E8AFAF55}" dt="2025-03-17T09:50:34.336" v="13" actId="20577"/>
        <pc:sldMkLst>
          <pc:docMk/>
          <pc:sldMk cId="1275827467" sldId="287"/>
        </pc:sldMkLst>
        <pc:spChg chg="mod">
          <ac:chgData name="Kristóf Lajka" userId="5e6963896e59b084" providerId="Windows Live" clId="Web-{30CA4A85-AF90-295C-8D38-AA50E8AFAF55}" dt="2025-03-17T09:50:34.336" v="1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30CA4A85-AF90-295C-8D38-AA50E8AFAF55}" dt="2025-03-17T09:51:11.228" v="18"/>
        <pc:sldMkLst>
          <pc:docMk/>
          <pc:sldMk cId="1114361946" sldId="288"/>
        </pc:sldMkLst>
      </pc:sldChg>
      <pc:sldChg chg="modTransition">
        <pc:chgData name="Kristóf Lajka" userId="5e6963896e59b084" providerId="Windows Live" clId="Web-{30CA4A85-AF90-295C-8D38-AA50E8AFAF55}" dt="2025-03-17T09:51:17.369" v="19"/>
        <pc:sldMkLst>
          <pc:docMk/>
          <pc:sldMk cId="1409875053" sldId="290"/>
        </pc:sldMkLst>
      </pc:sldChg>
      <pc:sldChg chg="modTransition">
        <pc:chgData name="Kristóf Lajka" userId="5e6963896e59b084" providerId="Windows Live" clId="Web-{30CA4A85-AF90-295C-8D38-AA50E8AFAF55}" dt="2025-03-17T09:51:23.025" v="20"/>
        <pc:sldMkLst>
          <pc:docMk/>
          <pc:sldMk cId="399709971" sldId="291"/>
        </pc:sldMkLst>
      </pc:sldChg>
      <pc:sldChg chg="modTransition">
        <pc:chgData name="Kristóf Lajka" userId="5e6963896e59b084" providerId="Windows Live" clId="Web-{30CA4A85-AF90-295C-8D38-AA50E8AFAF55}" dt="2025-03-17T09:51:32.822" v="21"/>
        <pc:sldMkLst>
          <pc:docMk/>
          <pc:sldMk cId="1670723877" sldId="292"/>
        </pc:sldMkLst>
      </pc:sldChg>
      <pc:sldChg chg="modTransition">
        <pc:chgData name="Kristóf Lajka" userId="5e6963896e59b084" providerId="Windows Live" clId="Web-{30CA4A85-AF90-295C-8D38-AA50E8AFAF55}" dt="2025-03-17T09:51:32.822" v="24"/>
        <pc:sldMkLst>
          <pc:docMk/>
          <pc:sldMk cId="1771298315" sldId="293"/>
        </pc:sldMkLst>
      </pc:sldChg>
      <pc:sldChg chg="modTransition">
        <pc:chgData name="Kristóf Lajka" userId="5e6963896e59b084" providerId="Windows Live" clId="Web-{30CA4A85-AF90-295C-8D38-AA50E8AFAF55}" dt="2025-03-17T09:51:38.041" v="25"/>
        <pc:sldMkLst>
          <pc:docMk/>
          <pc:sldMk cId="631175832" sldId="294"/>
        </pc:sldMkLst>
      </pc:sldChg>
      <pc:sldChg chg="modTransition">
        <pc:chgData name="Kristóf Lajka" userId="5e6963896e59b084" providerId="Windows Live" clId="Web-{30CA4A85-AF90-295C-8D38-AA50E8AFAF55}" dt="2025-03-17T09:51:56.432" v="32"/>
        <pc:sldMkLst>
          <pc:docMk/>
          <pc:sldMk cId="1179111677" sldId="295"/>
        </pc:sldMkLst>
      </pc:sldChg>
      <pc:sldChg chg="modTransition">
        <pc:chgData name="Kristóf Lajka" userId="5e6963896e59b084" providerId="Windows Live" clId="Web-{30CA4A85-AF90-295C-8D38-AA50E8AFAF55}" dt="2025-03-17T09:52:01.714" v="35"/>
        <pc:sldMkLst>
          <pc:docMk/>
          <pc:sldMk cId="2444904799" sldId="296"/>
        </pc:sldMkLst>
      </pc:sldChg>
      <pc:sldChg chg="modTransition">
        <pc:chgData name="Kristóf Lajka" userId="5e6963896e59b084" providerId="Windows Live" clId="Web-{30CA4A85-AF90-295C-8D38-AA50E8AFAF55}" dt="2025-03-17T09:51:00.853" v="17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30CA4A85-AF90-295C-8D38-AA50E8AFAF55}" dt="2025-03-17T09:51:32.822" v="22"/>
        <pc:sldMkLst>
          <pc:docMk/>
          <pc:sldMk cId="3680533596" sldId="298"/>
        </pc:sldMkLst>
      </pc:sldChg>
      <pc:sldChg chg="modTransition">
        <pc:chgData name="Kristóf Lajka" userId="5e6963896e59b084" providerId="Windows Live" clId="Web-{30CA4A85-AF90-295C-8D38-AA50E8AFAF55}" dt="2025-03-17T09:51:32.822" v="23"/>
        <pc:sldMkLst>
          <pc:docMk/>
          <pc:sldMk cId="3242572730" sldId="299"/>
        </pc:sldMkLst>
      </pc:sldChg>
      <pc:sldChg chg="addSp delSp modSp new">
        <pc:chgData name="Kristóf Lajka" userId="5e6963896e59b084" providerId="Windows Live" clId="Web-{30CA4A85-AF90-295C-8D38-AA50E8AFAF55}" dt="2025-03-17T11:15:07.172" v="48" actId="14100"/>
        <pc:sldMkLst>
          <pc:docMk/>
          <pc:sldMk cId="646458672" sldId="300"/>
        </pc:sldMkLst>
        <pc:spChg chg="mod">
          <ac:chgData name="Kristóf Lajka" userId="5e6963896e59b084" providerId="Windows Live" clId="Web-{30CA4A85-AF90-295C-8D38-AA50E8AFAF55}" dt="2025-03-17T11:14:57.812" v="45" actId="20577"/>
          <ac:spMkLst>
            <pc:docMk/>
            <pc:sldMk cId="646458672" sldId="300"/>
            <ac:spMk id="2" creationId="{05EBEA55-5E68-82F7-BC5E-861FD3E6B752}"/>
          </ac:spMkLst>
        </pc:spChg>
        <pc:spChg chg="del">
          <ac:chgData name="Kristóf Lajka" userId="5e6963896e59b084" providerId="Windows Live" clId="Web-{30CA4A85-AF90-295C-8D38-AA50E8AFAF55}" dt="2025-03-17T11:15:04.796" v="46"/>
          <ac:spMkLst>
            <pc:docMk/>
            <pc:sldMk cId="646458672" sldId="300"/>
            <ac:spMk id="3" creationId="{6915126B-6A76-5626-4C04-222104A5786D}"/>
          </ac:spMkLst>
        </pc:spChg>
        <pc:picChg chg="add mod ord">
          <ac:chgData name="Kristóf Lajka" userId="5e6963896e59b084" providerId="Windows Live" clId="Web-{30CA4A85-AF90-295C-8D38-AA50E8AFAF55}" dt="2025-03-17T11:15:07.172" v="48" actId="14100"/>
          <ac:picMkLst>
            <pc:docMk/>
            <pc:sldMk cId="646458672" sldId="300"/>
            <ac:picMk id="4" creationId="{F613AFF1-387C-C9FD-9106-F906591854F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3" v="143"/>
        <pc:sldMkLst>
          <pc:docMk/>
          <pc:sldMk cId="1260473115" sldId="301"/>
        </pc:sldMkLst>
        <pc:spChg chg="mod">
          <ac:chgData name="Kristóf Lajka" userId="5e6963896e59b084" providerId="Windows Live" clId="Web-{30CA4A85-AF90-295C-8D38-AA50E8AFAF55}" dt="2025-03-17T11:16:34.738" v="84" actId="20577"/>
          <ac:spMkLst>
            <pc:docMk/>
            <pc:sldMk cId="1260473115" sldId="301"/>
            <ac:spMk id="2" creationId="{4B7F9768-831C-0086-7741-FA19FDE64158}"/>
          </ac:spMkLst>
        </pc:spChg>
        <pc:spChg chg="del">
          <ac:chgData name="Kristóf Lajka" userId="5e6963896e59b084" providerId="Windows Live" clId="Web-{30CA4A85-AF90-295C-8D38-AA50E8AFAF55}" dt="2025-03-17T11:15:23.094" v="54"/>
          <ac:spMkLst>
            <pc:docMk/>
            <pc:sldMk cId="1260473115" sldId="301"/>
            <ac:spMk id="3" creationId="{C1AD4969-D370-8495-670D-2CED64CC153A}"/>
          </ac:spMkLst>
        </pc:spChg>
        <pc:spChg chg="add mod">
          <ac:chgData name="Kristóf Lajka" userId="5e6963896e59b084" providerId="Windows Live" clId="Web-{30CA4A85-AF90-295C-8D38-AA50E8AFAF55}" dt="2025-03-17T11:16:16.331" v="72" actId="20577"/>
          <ac:spMkLst>
            <pc:docMk/>
            <pc:sldMk cId="1260473115" sldId="301"/>
            <ac:spMk id="7" creationId="{B9DEE180-DA01-68CE-F76B-FF7128C0853C}"/>
          </ac:spMkLst>
        </pc:spChg>
        <pc:spChg chg="add mod">
          <ac:chgData name="Kristóf Lajka" userId="5e6963896e59b084" providerId="Windows Live" clId="Web-{30CA4A85-AF90-295C-8D38-AA50E8AFAF55}" dt="2025-03-17T11:16:12.893" v="71" actId="20577"/>
          <ac:spMkLst>
            <pc:docMk/>
            <pc:sldMk cId="1260473115" sldId="301"/>
            <ac:spMk id="8" creationId="{0EF847A0-0D6B-CA89-792D-041A1CCFE32E}"/>
          </ac:spMkLst>
        </pc:spChg>
        <pc:spChg chg="add mod">
          <ac:chgData name="Kristóf Lajka" userId="5e6963896e59b084" providerId="Windows Live" clId="Web-{30CA4A85-AF90-295C-8D38-AA50E8AFAF55}" dt="2025-03-17T11:16:25.050" v="78" actId="20577"/>
          <ac:spMkLst>
            <pc:docMk/>
            <pc:sldMk cId="1260473115" sldId="301"/>
            <ac:spMk id="9" creationId="{F3280EE3-64CD-E89B-DC4D-3A45978DF291}"/>
          </ac:spMkLst>
        </pc:spChg>
        <pc:picChg chg="add mod ord">
          <ac:chgData name="Kristóf Lajka" userId="5e6963896e59b084" providerId="Windows Live" clId="Web-{30CA4A85-AF90-295C-8D38-AA50E8AFAF55}" dt="2025-03-17T11:15:37.188" v="58" actId="1076"/>
          <ac:picMkLst>
            <pc:docMk/>
            <pc:sldMk cId="1260473115" sldId="301"/>
            <ac:picMk id="4" creationId="{065874D2-F5E8-62A0-763E-4109F550B9FD}"/>
          </ac:picMkLst>
        </pc:picChg>
        <pc:picChg chg="add mod">
          <ac:chgData name="Kristóf Lajka" userId="5e6963896e59b084" providerId="Windows Live" clId="Web-{30CA4A85-AF90-295C-8D38-AA50E8AFAF55}" dt="2025-03-17T11:15:55.892" v="64" actId="1076"/>
          <ac:picMkLst>
            <pc:docMk/>
            <pc:sldMk cId="1260473115" sldId="301"/>
            <ac:picMk id="5" creationId="{770113D1-5545-250D-6CFA-1FC7E7A4FB7F}"/>
          </ac:picMkLst>
        </pc:picChg>
        <pc:picChg chg="add mod">
          <ac:chgData name="Kristóf Lajka" userId="5e6963896e59b084" providerId="Windows Live" clId="Web-{30CA4A85-AF90-295C-8D38-AA50E8AFAF55}" dt="2025-03-17T11:15:54.783" v="63" actId="1076"/>
          <ac:picMkLst>
            <pc:docMk/>
            <pc:sldMk cId="1260473115" sldId="301"/>
            <ac:picMk id="6" creationId="{795E6BDA-3CDD-952B-9236-FE1C5F466DC0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15.385" v="144"/>
        <pc:sldMkLst>
          <pc:docMk/>
          <pc:sldMk cId="3636358127" sldId="302"/>
        </pc:sldMkLst>
        <pc:spChg chg="mod">
          <ac:chgData name="Kristóf Lajka" userId="5e6963896e59b084" providerId="Windows Live" clId="Web-{30CA4A85-AF90-295C-8D38-AA50E8AFAF55}" dt="2025-03-17T11:16:42.785" v="87" actId="20577"/>
          <ac:spMkLst>
            <pc:docMk/>
            <pc:sldMk cId="3636358127" sldId="302"/>
            <ac:spMk id="2" creationId="{0F631DC6-0E4B-FA99-330C-F5F543E7F04B}"/>
          </ac:spMkLst>
        </pc:spChg>
        <pc:spChg chg="del">
          <ac:chgData name="Kristóf Lajka" userId="5e6963896e59b084" providerId="Windows Live" clId="Web-{30CA4A85-AF90-295C-8D38-AA50E8AFAF55}" dt="2025-03-17T11:16:48.363" v="88"/>
          <ac:spMkLst>
            <pc:docMk/>
            <pc:sldMk cId="3636358127" sldId="302"/>
            <ac:spMk id="3" creationId="{CF419E6B-B0DA-38D9-50E6-9437442F0CB7}"/>
          </ac:spMkLst>
        </pc:spChg>
        <pc:spChg chg="add mod">
          <ac:chgData name="Kristóf Lajka" userId="5e6963896e59b084" providerId="Windows Live" clId="Web-{30CA4A85-AF90-295C-8D38-AA50E8AFAF55}" dt="2025-03-17T11:17:11.052" v="99" actId="20577"/>
          <ac:spMkLst>
            <pc:docMk/>
            <pc:sldMk cId="3636358127" sldId="302"/>
            <ac:spMk id="7" creationId="{03E14FF4-FF64-AD82-0D34-908145D9094C}"/>
          </ac:spMkLst>
        </pc:spChg>
        <pc:spChg chg="add mod">
          <ac:chgData name="Kristóf Lajka" userId="5e6963896e59b084" providerId="Windows Live" clId="Web-{30CA4A85-AF90-295C-8D38-AA50E8AFAF55}" dt="2025-03-17T11:17:16.130" v="101" actId="20577"/>
          <ac:spMkLst>
            <pc:docMk/>
            <pc:sldMk cId="3636358127" sldId="302"/>
            <ac:spMk id="8" creationId="{4271DA5C-D9AD-561A-EC57-9F8AA88636DA}"/>
          </ac:spMkLst>
        </pc:spChg>
        <pc:spChg chg="add mod">
          <ac:chgData name="Kristóf Lajka" userId="5e6963896e59b084" providerId="Windows Live" clId="Web-{30CA4A85-AF90-295C-8D38-AA50E8AFAF55}" dt="2025-03-17T11:17:22.818" v="108" actId="20577"/>
          <ac:spMkLst>
            <pc:docMk/>
            <pc:sldMk cId="3636358127" sldId="302"/>
            <ac:spMk id="9" creationId="{3BC6AF00-C13C-6227-1F1A-654E1A8F6CF0}"/>
          </ac:spMkLst>
        </pc:spChg>
        <pc:picChg chg="add mod ord">
          <ac:chgData name="Kristóf Lajka" userId="5e6963896e59b084" providerId="Windows Live" clId="Web-{30CA4A85-AF90-295C-8D38-AA50E8AFAF55}" dt="2025-03-17T11:16:49.629" v="89" actId="1076"/>
          <ac:picMkLst>
            <pc:docMk/>
            <pc:sldMk cId="3636358127" sldId="302"/>
            <ac:picMk id="4" creationId="{A7269CE5-1A41-3345-4C95-C6E1ECB67A93}"/>
          </ac:picMkLst>
        </pc:picChg>
        <pc:picChg chg="add mod">
          <ac:chgData name="Kristóf Lajka" userId="5e6963896e59b084" providerId="Windows Live" clId="Web-{30CA4A85-AF90-295C-8D38-AA50E8AFAF55}" dt="2025-03-17T11:17:05.255" v="94" actId="1076"/>
          <ac:picMkLst>
            <pc:docMk/>
            <pc:sldMk cId="3636358127" sldId="302"/>
            <ac:picMk id="5" creationId="{183D7962-4452-48BE-03D7-A085AE066DD3}"/>
          </ac:picMkLst>
        </pc:picChg>
        <pc:picChg chg="add mod">
          <ac:chgData name="Kristóf Lajka" userId="5e6963896e59b084" providerId="Windows Live" clId="Web-{30CA4A85-AF90-295C-8D38-AA50E8AFAF55}" dt="2025-03-17T11:17:06.427" v="95" actId="1076"/>
          <ac:picMkLst>
            <pc:docMk/>
            <pc:sldMk cId="3636358127" sldId="302"/>
            <ac:picMk id="6" creationId="{6A59D32F-AD7C-56C3-3AAF-E07C790EC2E4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7"/>
        <pc:sldMkLst>
          <pc:docMk/>
          <pc:sldMk cId="4035044263" sldId="303"/>
        </pc:sldMkLst>
        <pc:spChg chg="mod">
          <ac:chgData name="Kristóf Lajka" userId="5e6963896e59b084" providerId="Windows Live" clId="Web-{30CA4A85-AF90-295C-8D38-AA50E8AFAF55}" dt="2025-03-17T11:17:32.522" v="115" actId="20577"/>
          <ac:spMkLst>
            <pc:docMk/>
            <pc:sldMk cId="4035044263" sldId="303"/>
            <ac:spMk id="2" creationId="{84CC8910-049A-C42E-5C12-6E4A607921B0}"/>
          </ac:spMkLst>
        </pc:spChg>
        <pc:spChg chg="del">
          <ac:chgData name="Kristóf Lajka" userId="5e6963896e59b084" providerId="Windows Live" clId="Web-{30CA4A85-AF90-295C-8D38-AA50E8AFAF55}" dt="2025-03-17T11:17:37.240" v="116"/>
          <ac:spMkLst>
            <pc:docMk/>
            <pc:sldMk cId="4035044263" sldId="303"/>
            <ac:spMk id="3" creationId="{26C8F82C-6548-FCF5-F354-CD4BBEB62523}"/>
          </ac:spMkLst>
        </pc:spChg>
        <pc:spChg chg="add mod">
          <ac:chgData name="Kristóf Lajka" userId="5e6963896e59b084" providerId="Windows Live" clId="Web-{30CA4A85-AF90-295C-8D38-AA50E8AFAF55}" dt="2025-03-17T11:17:59.773" v="124" actId="20577"/>
          <ac:spMkLst>
            <pc:docMk/>
            <pc:sldMk cId="4035044263" sldId="303"/>
            <ac:spMk id="7" creationId="{EE5699E1-6BBE-697A-EDD2-EB1C366FD34F}"/>
          </ac:spMkLst>
        </pc:spChg>
        <pc:spChg chg="add mod">
          <ac:chgData name="Kristóf Lajka" userId="5e6963896e59b084" providerId="Windows Live" clId="Web-{30CA4A85-AF90-295C-8D38-AA50E8AFAF55}" dt="2025-03-17T11:18:04.132" v="133" actId="20577"/>
          <ac:spMkLst>
            <pc:docMk/>
            <pc:sldMk cId="4035044263" sldId="303"/>
            <ac:spMk id="8" creationId="{EA5F9113-0F11-BCED-381C-17E2C9D520B7}"/>
          </ac:spMkLst>
        </pc:spChg>
        <pc:spChg chg="add mod">
          <ac:chgData name="Kristóf Lajka" userId="5e6963896e59b084" providerId="Windows Live" clId="Web-{30CA4A85-AF90-295C-8D38-AA50E8AFAF55}" dt="2025-03-17T11:18:10.273" v="142" actId="20577"/>
          <ac:spMkLst>
            <pc:docMk/>
            <pc:sldMk cId="4035044263" sldId="303"/>
            <ac:spMk id="9" creationId="{193F5678-5677-5565-3E9E-47176FD7FA33}"/>
          </ac:spMkLst>
        </pc:spChg>
        <pc:picChg chg="add mod ord">
          <ac:chgData name="Kristóf Lajka" userId="5e6963896e59b084" providerId="Windows Live" clId="Web-{30CA4A85-AF90-295C-8D38-AA50E8AFAF55}" dt="2025-03-17T11:17:38.475" v="117" actId="1076"/>
          <ac:picMkLst>
            <pc:docMk/>
            <pc:sldMk cId="4035044263" sldId="303"/>
            <ac:picMk id="4" creationId="{4A34CF7E-B170-6396-5649-5284C2779E47}"/>
          </ac:picMkLst>
        </pc:picChg>
        <pc:picChg chg="add mod">
          <ac:chgData name="Kristóf Lajka" userId="5e6963896e59b084" providerId="Windows Live" clId="Web-{30CA4A85-AF90-295C-8D38-AA50E8AFAF55}" dt="2025-03-17T11:17:47.413" v="119" actId="1076"/>
          <ac:picMkLst>
            <pc:docMk/>
            <pc:sldMk cId="4035044263" sldId="303"/>
            <ac:picMk id="5" creationId="{3CDC008D-85F5-EED9-9186-CD39D99B8E6D}"/>
          </ac:picMkLst>
        </pc:picChg>
        <pc:picChg chg="add mod">
          <ac:chgData name="Kristóf Lajka" userId="5e6963896e59b084" providerId="Windows Live" clId="Web-{30CA4A85-AF90-295C-8D38-AA50E8AFAF55}" dt="2025-03-17T11:17:54.897" v="121" actId="1076"/>
          <ac:picMkLst>
            <pc:docMk/>
            <pc:sldMk cId="4035044263" sldId="303"/>
            <ac:picMk id="6" creationId="{B49B1F91-1E15-0523-9889-FF31B7D0FBEA}"/>
          </ac:picMkLst>
        </pc:picChg>
      </pc:sldChg>
      <pc:sldChg chg="addSp delSp modSp new modTransition">
        <pc:chgData name="Kristóf Lajka" userId="5e6963896e59b084" providerId="Windows Live" clId="Web-{30CA4A85-AF90-295C-8D38-AA50E8AFAF55}" dt="2025-03-17T11:18:38.149" v="156"/>
        <pc:sldMkLst>
          <pc:docMk/>
          <pc:sldMk cId="536775721" sldId="304"/>
        </pc:sldMkLst>
        <pc:spChg chg="mod">
          <ac:chgData name="Kristóf Lajka" userId="5e6963896e59b084" providerId="Windows Live" clId="Web-{30CA4A85-AF90-295C-8D38-AA50E8AFAF55}" dt="2025-03-17T11:18:25.305" v="153" actId="20577"/>
          <ac:spMkLst>
            <pc:docMk/>
            <pc:sldMk cId="536775721" sldId="304"/>
            <ac:spMk id="2" creationId="{D7DD1DDD-89E4-CC60-5C8C-DD09AEE0EA0F}"/>
          </ac:spMkLst>
        </pc:spChg>
        <pc:spChg chg="del">
          <ac:chgData name="Kristóf Lajka" userId="5e6963896e59b084" providerId="Windows Live" clId="Web-{30CA4A85-AF90-295C-8D38-AA50E8AFAF55}" dt="2025-03-17T11:18:29.321" v="154"/>
          <ac:spMkLst>
            <pc:docMk/>
            <pc:sldMk cId="536775721" sldId="304"/>
            <ac:spMk id="3" creationId="{678CC154-C50F-D479-F2F7-5B78C7A68A5A}"/>
          </ac:spMkLst>
        </pc:spChg>
        <pc:picChg chg="add mod ord">
          <ac:chgData name="Kristóf Lajka" userId="5e6963896e59b084" providerId="Windows Live" clId="Web-{30CA4A85-AF90-295C-8D38-AA50E8AFAF55}" dt="2025-03-17T11:18:30.336" v="155" actId="1076"/>
          <ac:picMkLst>
            <pc:docMk/>
            <pc:sldMk cId="536775721" sldId="304"/>
            <ac:picMk id="4" creationId="{E4F0D4A2-12E0-8C7F-C598-CF5BB043676D}"/>
          </ac:picMkLst>
        </pc:picChg>
      </pc:sldChg>
    </pc:docChg>
  </pc:docChgLst>
  <pc:docChgLst>
    <pc:chgData name="Kristóf Lajka" userId="5e6963896e59b084" providerId="Windows Live" clId="Web-{8344F07D-12BA-8981-DA09-31DFA7F548A1}"/>
    <pc:docChg chg="addSld delSld modSld sldOrd">
      <pc:chgData name="Kristóf Lajka" userId="5e6963896e59b084" providerId="Windows Live" clId="Web-{8344F07D-12BA-8981-DA09-31DFA7F548A1}" dt="2025-03-24T11:30:36.217" v="1048" actId="20577"/>
      <pc:docMkLst>
        <pc:docMk/>
      </pc:docMkLst>
      <pc:sldChg chg="modSp">
        <pc:chgData name="Kristóf Lajka" userId="5e6963896e59b084" providerId="Windows Live" clId="Web-{8344F07D-12BA-8981-DA09-31DFA7F548A1}" dt="2025-03-24T10:37:09.466" v="412" actId="20577"/>
        <pc:sldMkLst>
          <pc:docMk/>
          <pc:sldMk cId="3563977590" sldId="257"/>
        </pc:sldMkLst>
        <pc:spChg chg="mod">
          <ac:chgData name="Kristóf Lajka" userId="5e6963896e59b084" providerId="Windows Live" clId="Web-{8344F07D-12BA-8981-DA09-31DFA7F548A1}" dt="2025-03-24T10:37:09.466" v="412" actId="20577"/>
          <ac:spMkLst>
            <pc:docMk/>
            <pc:sldMk cId="3563977590" sldId="257"/>
            <ac:spMk id="2" creationId="{14C6FE33-0449-62A0-5900-09C992BB98BF}"/>
          </ac:spMkLst>
        </pc:spChg>
      </pc:sldChg>
      <pc:sldChg chg="modTransition">
        <pc:chgData name="Kristóf Lajka" userId="5e6963896e59b084" providerId="Windows Live" clId="Web-{8344F07D-12BA-8981-DA09-31DFA7F548A1}" dt="2025-03-24T11:07:10.358" v="822"/>
        <pc:sldMkLst>
          <pc:docMk/>
          <pc:sldMk cId="937931457" sldId="258"/>
        </pc:sldMkLst>
      </pc:sldChg>
      <pc:sldChg chg="modTransition">
        <pc:chgData name="Kristóf Lajka" userId="5e6963896e59b084" providerId="Windows Live" clId="Web-{8344F07D-12BA-8981-DA09-31DFA7F548A1}" dt="2025-03-24T11:19:16.406" v="903"/>
        <pc:sldMkLst>
          <pc:docMk/>
          <pc:sldMk cId="280766078" sldId="259"/>
        </pc:sldMkLst>
      </pc:sldChg>
      <pc:sldChg chg="modTransition">
        <pc:chgData name="Kristóf Lajka" userId="5e6963896e59b084" providerId="Windows Live" clId="Web-{8344F07D-12BA-8981-DA09-31DFA7F548A1}" dt="2025-03-24T11:19:08.140" v="901"/>
        <pc:sldMkLst>
          <pc:docMk/>
          <pc:sldMk cId="2443191679" sldId="261"/>
        </pc:sldMkLst>
      </pc:sldChg>
      <pc:sldChg chg="modTransition">
        <pc:chgData name="Kristóf Lajka" userId="5e6963896e59b084" providerId="Windows Live" clId="Web-{8344F07D-12BA-8981-DA09-31DFA7F548A1}" dt="2025-03-24T11:06:41.607" v="814"/>
        <pc:sldMkLst>
          <pc:docMk/>
          <pc:sldMk cId="590870679" sldId="262"/>
        </pc:sldMkLst>
      </pc:sldChg>
      <pc:sldChg chg="addSp delSp modSp modTransition">
        <pc:chgData name="Kristóf Lajka" userId="5e6963896e59b084" providerId="Windows Live" clId="Web-{8344F07D-12BA-8981-DA09-31DFA7F548A1}" dt="2025-03-24T11:20:38.488" v="908"/>
        <pc:sldMkLst>
          <pc:docMk/>
          <pc:sldMk cId="410447792" sldId="263"/>
        </pc:sldMkLst>
        <pc:picChg chg="add mod">
          <ac:chgData name="Kristóf Lajka" userId="5e6963896e59b084" providerId="Windows Live" clId="Web-{8344F07D-12BA-8981-DA09-31DFA7F548A1}" dt="2025-03-24T11:17:15.229" v="869" actId="1076"/>
          <ac:picMkLst>
            <pc:docMk/>
            <pc:sldMk cId="410447792" sldId="263"/>
            <ac:picMk id="6" creationId="{559C850C-4EDF-E36D-1B5B-F475F6A15FCE}"/>
          </ac:picMkLst>
        </pc:picChg>
        <pc:picChg chg="del">
          <ac:chgData name="Kristóf Lajka" userId="5e6963896e59b084" providerId="Windows Live" clId="Web-{8344F07D-12BA-8981-DA09-31DFA7F548A1}" dt="2025-03-24T11:14:55.488" v="862"/>
          <ac:picMkLst>
            <pc:docMk/>
            <pc:sldMk cId="410447792" sldId="263"/>
            <ac:picMk id="8" creationId="{00000000-0000-0000-0000-000000000000}"/>
          </ac:picMkLst>
        </pc:picChg>
      </pc:sldChg>
      <pc:sldChg chg="modTransition">
        <pc:chgData name="Kristóf Lajka" userId="5e6963896e59b084" providerId="Windows Live" clId="Web-{8344F07D-12BA-8981-DA09-31DFA7F548A1}" dt="2025-03-24T11:06:44.826" v="816"/>
        <pc:sldMkLst>
          <pc:docMk/>
          <pc:sldMk cId="1164550516" sldId="264"/>
        </pc:sldMkLst>
      </pc:sldChg>
      <pc:sldChg chg="modTransition">
        <pc:chgData name="Kristóf Lajka" userId="5e6963896e59b084" providerId="Windows Live" clId="Web-{8344F07D-12BA-8981-DA09-31DFA7F548A1}" dt="2025-03-24T11:06:42.669" v="815"/>
        <pc:sldMkLst>
          <pc:docMk/>
          <pc:sldMk cId="2015113315" sldId="265"/>
        </pc:sldMkLst>
      </pc:sldChg>
      <pc:sldChg chg="modTransition">
        <pc:chgData name="Kristóf Lajka" userId="5e6963896e59b084" providerId="Windows Live" clId="Web-{8344F07D-12BA-8981-DA09-31DFA7F548A1}" dt="2025-03-24T11:20:31.690" v="906"/>
        <pc:sldMkLst>
          <pc:docMk/>
          <pc:sldMk cId="3658396111" sldId="267"/>
        </pc:sldMkLst>
      </pc:sldChg>
      <pc:sldChg chg="modSp modTransition">
        <pc:chgData name="Kristóf Lajka" userId="5e6963896e59b084" providerId="Windows Live" clId="Web-{8344F07D-12BA-8981-DA09-31DFA7F548A1}" dt="2025-03-24T11:20:31.690" v="907"/>
        <pc:sldMkLst>
          <pc:docMk/>
          <pc:sldMk cId="3887096853" sldId="268"/>
        </pc:sldMkLst>
        <pc:spChg chg="mod">
          <ac:chgData name="Kristóf Lajka" userId="5e6963896e59b084" providerId="Windows Live" clId="Web-{8344F07D-12BA-8981-DA09-31DFA7F548A1}" dt="2025-03-24T10:36:02.120" v="351" actId="20577"/>
          <ac:spMkLst>
            <pc:docMk/>
            <pc:sldMk cId="3887096853" sldId="268"/>
            <ac:spMk id="2" creationId="{A6C9FED7-7549-BBFB-049A-392EEF9F23E6}"/>
          </ac:spMkLst>
        </pc:spChg>
      </pc:sldChg>
      <pc:sldChg chg="modSp">
        <pc:chgData name="Kristóf Lajka" userId="5e6963896e59b084" providerId="Windows Live" clId="Web-{8344F07D-12BA-8981-DA09-31DFA7F548A1}" dt="2025-03-24T10:43:02.466" v="648" actId="20577"/>
        <pc:sldMkLst>
          <pc:docMk/>
          <pc:sldMk cId="1237153563" sldId="270"/>
        </pc:sldMkLst>
        <pc:spChg chg="mod">
          <ac:chgData name="Kristóf Lajka" userId="5e6963896e59b084" providerId="Windows Live" clId="Web-{8344F07D-12BA-8981-DA09-31DFA7F548A1}" dt="2025-03-24T10:43:02.466" v="648" actId="20577"/>
          <ac:spMkLst>
            <pc:docMk/>
            <pc:sldMk cId="1237153563" sldId="270"/>
            <ac:spMk id="2" creationId="{9804002F-AA49-383E-62E5-209DA41913F3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08:28.674" v="843"/>
        <pc:sldMkLst>
          <pc:docMk/>
          <pc:sldMk cId="3092647374" sldId="272"/>
        </pc:sldMkLst>
        <pc:spChg chg="mod">
          <ac:chgData name="Kristóf Lajka" userId="5e6963896e59b084" providerId="Windows Live" clId="Web-{8344F07D-12BA-8981-DA09-31DFA7F548A1}" dt="2025-03-24T10:32:57.721" v="195" actId="20577"/>
          <ac:spMkLst>
            <pc:docMk/>
            <pc:sldMk cId="3092647374" sldId="272"/>
            <ac:spMk id="2" creationId="{3DDA17D0-AE6D-499C-599E-38D6F6383644}"/>
          </ac:spMkLst>
        </pc:spChg>
        <pc:spChg chg="mod">
          <ac:chgData name="Kristóf Lajka" userId="5e6963896e59b084" providerId="Windows Live" clId="Web-{8344F07D-12BA-8981-DA09-31DFA7F548A1}" dt="2025-03-24T10:32:50.033" v="193" actId="20577"/>
          <ac:spMkLst>
            <pc:docMk/>
            <pc:sldMk cId="3092647374" sldId="272"/>
            <ac:spMk id="5" creationId="{A5552F42-51B1-EB6C-EFB5-C91C770312BE}"/>
          </ac:spMkLst>
        </pc:spChg>
        <pc:spChg chg="add del mod">
          <ac:chgData name="Kristóf Lajka" userId="5e6963896e59b084" providerId="Windows Live" clId="Web-{8344F07D-12BA-8981-DA09-31DFA7F548A1}" dt="2025-03-24T10:32:44.658" v="191" actId="20577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8344F07D-12BA-8981-DA09-31DFA7F548A1}" dt="2025-03-24T10:32:30.438" v="183" actId="20577"/>
          <ac:spMkLst>
            <pc:docMk/>
            <pc:sldMk cId="3092647374" sldId="272"/>
            <ac:spMk id="8" creationId="{A3BE2260-D821-F9A4-116A-C77F3DBEDA08}"/>
          </ac:spMkLst>
        </pc:spChg>
        <pc:spChg chg="mod">
          <ac:chgData name="Kristóf Lajka" userId="5e6963896e59b084" providerId="Windows Live" clId="Web-{8344F07D-12BA-8981-DA09-31DFA7F548A1}" dt="2025-03-24T10:32:35.610" v="185" actId="20577"/>
          <ac:spMkLst>
            <pc:docMk/>
            <pc:sldMk cId="3092647374" sldId="272"/>
            <ac:spMk id="9" creationId="{F85E2508-6E72-60A8-E687-155C9A0D1C24}"/>
          </ac:spMkLst>
        </pc:spChg>
      </pc:sldChg>
      <pc:sldChg chg="modSp">
        <pc:chgData name="Kristóf Lajka" userId="5e6963896e59b084" providerId="Windows Live" clId="Web-{8344F07D-12BA-8981-DA09-31DFA7F548A1}" dt="2025-03-24T10:39:24.285" v="580" actId="1076"/>
        <pc:sldMkLst>
          <pc:docMk/>
          <pc:sldMk cId="1046954273" sldId="273"/>
        </pc:sldMkLst>
        <pc:spChg chg="mod">
          <ac:chgData name="Kristóf Lajka" userId="5e6963896e59b084" providerId="Windows Live" clId="Web-{8344F07D-12BA-8981-DA09-31DFA7F548A1}" dt="2025-03-24T10:39:24.285" v="580" actId="1076"/>
          <ac:spMkLst>
            <pc:docMk/>
            <pc:sldMk cId="1046954273" sldId="273"/>
            <ac:spMk id="2" creationId="{7C83DE72-A24C-6766-2A0D-3AE12DD58D47}"/>
          </ac:spMkLst>
        </pc:spChg>
      </pc:sldChg>
      <pc:sldChg chg="addSp delSp modSp modTransition">
        <pc:chgData name="Kristóf Lajka" userId="5e6963896e59b084" providerId="Windows Live" clId="Web-{8344F07D-12BA-8981-DA09-31DFA7F548A1}" dt="2025-03-24T11:19:08.140" v="902"/>
        <pc:sldMkLst>
          <pc:docMk/>
          <pc:sldMk cId="263871110" sldId="274"/>
        </pc:sldMkLst>
        <pc:picChg chg="del">
          <ac:chgData name="Kristóf Lajka" userId="5e6963896e59b084" providerId="Windows Live" clId="Web-{8344F07D-12BA-8981-DA09-31DFA7F548A1}" dt="2025-03-24T11:15:02.379" v="863"/>
          <ac:picMkLst>
            <pc:docMk/>
            <pc:sldMk cId="263871110" sldId="274"/>
            <ac:picMk id="3" creationId="{769B80BB-E0EE-4FA4-6557-A59E5830C8E6}"/>
          </ac:picMkLst>
        </pc:picChg>
        <pc:picChg chg="add mod">
          <ac:chgData name="Kristóf Lajka" userId="5e6963896e59b084" providerId="Windows Live" clId="Web-{8344F07D-12BA-8981-DA09-31DFA7F548A1}" dt="2025-03-24T11:17:02.916" v="867" actId="14100"/>
          <ac:picMkLst>
            <pc:docMk/>
            <pc:sldMk cId="263871110" sldId="274"/>
            <ac:picMk id="9" creationId="{2AE25241-D36A-9C51-A524-F5B599994328}"/>
          </ac:picMkLst>
        </pc:picChg>
      </pc:sldChg>
      <pc:sldChg chg="modSp modTransition">
        <pc:chgData name="Kristóf Lajka" userId="5e6963896e59b084" providerId="Windows Live" clId="Web-{8344F07D-12BA-8981-DA09-31DFA7F548A1}" dt="2025-03-24T11:08:19.549" v="841"/>
        <pc:sldMkLst>
          <pc:docMk/>
          <pc:sldMk cId="4254097667" sldId="275"/>
        </pc:sldMkLst>
        <pc:spChg chg="mod">
          <ac:chgData name="Kristóf Lajka" userId="5e6963896e59b084" providerId="Windows Live" clId="Web-{8344F07D-12BA-8981-DA09-31DFA7F548A1}" dt="2025-03-24T10:39:39.176" v="583" actId="20577"/>
          <ac:spMkLst>
            <pc:docMk/>
            <pc:sldMk cId="4254097667" sldId="275"/>
            <ac:spMk id="2" creationId="{41C89C22-643B-7BB0-41D0-90D359CFCBC2}"/>
          </ac:spMkLst>
        </pc:spChg>
      </pc:sldChg>
      <pc:sldChg chg="modSp">
        <pc:chgData name="Kristóf Lajka" userId="5e6963896e59b084" providerId="Windows Live" clId="Web-{8344F07D-12BA-8981-DA09-31DFA7F548A1}" dt="2025-03-24T10:41:56.510" v="634" actId="14100"/>
        <pc:sldMkLst>
          <pc:docMk/>
          <pc:sldMk cId="1736369087" sldId="276"/>
        </pc:sldMkLst>
        <pc:spChg chg="mod">
          <ac:chgData name="Kristóf Lajka" userId="5e6963896e59b084" providerId="Windows Live" clId="Web-{8344F07D-12BA-8981-DA09-31DFA7F548A1}" dt="2025-03-24T10:41:56.510" v="634" actId="14100"/>
          <ac:spMkLst>
            <pc:docMk/>
            <pc:sldMk cId="1736369087" sldId="276"/>
            <ac:spMk id="4" creationId="{DD5ECA11-0061-9CAA-D86F-C6B7E23679E0}"/>
          </ac:spMkLst>
        </pc:spChg>
      </pc:sldChg>
      <pc:sldChg chg="addSp delSp modSp ord">
        <pc:chgData name="Kristóf Lajka" userId="5e6963896e59b084" providerId="Windows Live" clId="Web-{8344F07D-12BA-8981-DA09-31DFA7F548A1}" dt="2025-03-24T11:27:08.427" v="966" actId="1076"/>
        <pc:sldMkLst>
          <pc:docMk/>
          <pc:sldMk cId="2613492260" sldId="278"/>
        </pc:sldMkLst>
        <pc:spChg chg="del">
          <ac:chgData name="Kristóf Lajka" userId="5e6963896e59b084" providerId="Windows Live" clId="Web-{8344F07D-12BA-8981-DA09-31DFA7F548A1}" dt="2025-03-24T11:26:45.207" v="962"/>
          <ac:spMkLst>
            <pc:docMk/>
            <pc:sldMk cId="2613492260" sldId="278"/>
            <ac:spMk id="5" creationId="{00000000-0000-0000-0000-000000000000}"/>
          </ac:spMkLst>
        </pc:spChg>
        <pc:picChg chg="del">
          <ac:chgData name="Kristóf Lajka" userId="5e6963896e59b084" providerId="Windows Live" clId="Web-{8344F07D-12BA-8981-DA09-31DFA7F548A1}" dt="2025-03-24T11:24:25.201" v="956"/>
          <ac:picMkLst>
            <pc:docMk/>
            <pc:sldMk cId="2613492260" sldId="278"/>
            <ac:picMk id="3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45.207" v="962"/>
          <ac:picMkLst>
            <pc:docMk/>
            <pc:sldMk cId="2613492260" sldId="278"/>
            <ac:picMk id="4" creationId="{0069142C-12C8-107A-4B86-73E308414FF1}"/>
          </ac:picMkLst>
        </pc:picChg>
        <pc:picChg chg="add mod">
          <ac:chgData name="Kristóf Lajka" userId="5e6963896e59b084" providerId="Windows Live" clId="Web-{8344F07D-12BA-8981-DA09-31DFA7F548A1}" dt="2025-03-24T11:27:08.427" v="966" actId="1076"/>
          <ac:picMkLst>
            <pc:docMk/>
            <pc:sldMk cId="2613492260" sldId="278"/>
            <ac:picMk id="6" creationId="{4C24E4B0-64DE-6330-D89F-160D3EE863FD}"/>
          </ac:picMkLst>
        </pc:picChg>
      </pc:sldChg>
      <pc:sldChg chg="addSp delSp modSp">
        <pc:chgData name="Kristóf Lajka" userId="5e6963896e59b084" providerId="Windows Live" clId="Web-{8344F07D-12BA-8981-DA09-31DFA7F548A1}" dt="2025-03-24T11:26:37.457" v="961" actId="1076"/>
        <pc:sldMkLst>
          <pc:docMk/>
          <pc:sldMk cId="1854645978" sldId="279"/>
        </pc:sldMkLst>
        <pc:spChg chg="add del mod">
          <ac:chgData name="Kristóf Lajka" userId="5e6963896e59b084" providerId="Windows Live" clId="Web-{8344F07D-12BA-8981-DA09-31DFA7F548A1}" dt="2025-03-24T11:26:30.050" v="958"/>
          <ac:spMkLst>
            <pc:docMk/>
            <pc:sldMk cId="1854645978" sldId="279"/>
            <ac:spMk id="4" creationId="{BF589F9D-C107-F826-106E-01554F0CAA95}"/>
          </ac:spMkLst>
        </pc:spChg>
        <pc:picChg chg="del">
          <ac:chgData name="Kristóf Lajka" userId="5e6963896e59b084" providerId="Windows Live" clId="Web-{8344F07D-12BA-8981-DA09-31DFA7F548A1}" dt="2025-03-24T11:24:27.185" v="957"/>
          <ac:picMkLst>
            <pc:docMk/>
            <pc:sldMk cId="1854645978" sldId="279"/>
            <ac:picMk id="5" creationId="{00000000-0000-0000-0000-000000000000}"/>
          </ac:picMkLst>
        </pc:picChg>
        <pc:picChg chg="add mod ord">
          <ac:chgData name="Kristóf Lajka" userId="5e6963896e59b084" providerId="Windows Live" clId="Web-{8344F07D-12BA-8981-DA09-31DFA7F548A1}" dt="2025-03-24T11:26:37.457" v="961" actId="1076"/>
          <ac:picMkLst>
            <pc:docMk/>
            <pc:sldMk cId="1854645978" sldId="279"/>
            <ac:picMk id="6" creationId="{34B72838-419F-F4B2-604F-78D89B419D0C}"/>
          </ac:picMkLst>
        </pc:picChg>
      </pc:sldChg>
      <pc:sldChg chg="modSp modTransition">
        <pc:chgData name="Kristóf Lajka" userId="5e6963896e59b084" providerId="Windows Live" clId="Web-{8344F07D-12BA-8981-DA09-31DFA7F548A1}" dt="2025-03-24T11:07:06.749" v="821"/>
        <pc:sldMkLst>
          <pc:docMk/>
          <pc:sldMk cId="885574126" sldId="280"/>
        </pc:sldMkLst>
        <pc:spChg chg="mod">
          <ac:chgData name="Kristóf Lajka" userId="5e6963896e59b084" providerId="Windows Live" clId="Web-{8344F07D-12BA-8981-DA09-31DFA7F548A1}" dt="2025-03-24T10:37:02.263" v="409" actId="20577"/>
          <ac:spMkLst>
            <pc:docMk/>
            <pc:sldMk cId="885574126" sldId="280"/>
            <ac:spMk id="5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10.266" v="462" actId="20577"/>
        <pc:sldMkLst>
          <pc:docMk/>
          <pc:sldMk cId="40947718" sldId="281"/>
        </pc:sldMkLst>
        <pc:spChg chg="mod">
          <ac:chgData name="Kristóf Lajka" userId="5e6963896e59b084" providerId="Windows Live" clId="Web-{8344F07D-12BA-8981-DA09-31DFA7F548A1}" dt="2025-03-24T10:38:10.266" v="462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addSp delSp modSp add del">
        <pc:chgData name="Kristóf Lajka" userId="5e6963896e59b084" providerId="Windows Live" clId="Web-{8344F07D-12BA-8981-DA09-31DFA7F548A1}" dt="2025-03-24T11:02:16.298" v="740"/>
        <pc:sldMkLst>
          <pc:docMk/>
          <pc:sldMk cId="3618638592" sldId="283"/>
        </pc:sldMkLst>
        <pc:spChg chg="mod">
          <ac:chgData name="Kristóf Lajka" userId="5e6963896e59b084" providerId="Windows Live" clId="Web-{8344F07D-12BA-8981-DA09-31DFA7F548A1}" dt="2025-03-24T10:55:09.576" v="655" actId="20577"/>
          <ac:spMkLst>
            <pc:docMk/>
            <pc:sldMk cId="3618638592" sldId="283"/>
            <ac:spMk id="2" creationId="{D118F82C-61FD-7F62-5768-EDB93F506EF9}"/>
          </ac:spMkLst>
        </pc:spChg>
        <pc:spChg chg="add del mod">
          <ac:chgData name="Kristóf Lajka" userId="5e6963896e59b084" providerId="Windows Live" clId="Web-{8344F07D-12BA-8981-DA09-31DFA7F548A1}" dt="2025-03-24T10:54:50.107" v="650"/>
          <ac:spMkLst>
            <pc:docMk/>
            <pc:sldMk cId="3618638592" sldId="283"/>
            <ac:spMk id="6" creationId="{B3A5B687-9F71-DA02-55B3-F1F4453150AF}"/>
          </ac:spMkLst>
        </pc:spChg>
        <pc:spChg chg="del">
          <ac:chgData name="Kristóf Lajka" userId="5e6963896e59b084" providerId="Windows Live" clId="Web-{8344F07D-12BA-8981-DA09-31DFA7F548A1}" dt="2025-03-24T10:54:57.154" v="652"/>
          <ac:spMkLst>
            <pc:docMk/>
            <pc:sldMk cId="3618638592" sldId="283"/>
            <ac:spMk id="8" creationId="{8F30289D-AE55-ECFF-B264-13304795663A}"/>
          </ac:spMkLst>
        </pc:spChg>
        <pc:spChg chg="del">
          <ac:chgData name="Kristóf Lajka" userId="5e6963896e59b084" providerId="Windows Live" clId="Web-{8344F07D-12BA-8981-DA09-31DFA7F548A1}" dt="2025-03-24T10:54:53.435" v="651"/>
          <ac:spMkLst>
            <pc:docMk/>
            <pc:sldMk cId="3618638592" sldId="283"/>
            <ac:spMk id="9" creationId="{0B61EA5F-1B51-16A2-0DBA-C8A96D35568F}"/>
          </ac:spMkLst>
        </pc:spChg>
        <pc:picChg chg="del">
          <ac:chgData name="Kristóf Lajka" userId="5e6963896e59b084" providerId="Windows Live" clId="Web-{8344F07D-12BA-8981-DA09-31DFA7F548A1}" dt="2025-03-24T10:43:39.655" v="649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8344F07D-12BA-8981-DA09-31DFA7F548A1}" dt="2025-03-24T10:55:02.295" v="654" actId="1076"/>
          <ac:picMkLst>
            <pc:docMk/>
            <pc:sldMk cId="3618638592" sldId="283"/>
            <ac:picMk id="5" creationId="{1B8E04BC-4DA6-8A22-5651-1163827EE02E}"/>
          </ac:picMkLst>
        </pc:picChg>
        <pc:picChg chg="del">
          <ac:chgData name="Kristóf Lajka" userId="5e6963896e59b084" providerId="Windows Live" clId="Web-{8344F07D-12BA-8981-DA09-31DFA7F548A1}" dt="2025-03-24T10:54:59.904" v="653"/>
          <ac:picMkLst>
            <pc:docMk/>
            <pc:sldMk cId="3618638592" sldId="283"/>
            <ac:picMk id="7" creationId="{522E3769-64E1-6A70-3A42-C31CC3392F66}"/>
          </ac:picMkLst>
        </pc:picChg>
      </pc:sldChg>
      <pc:sldChg chg="modSp">
        <pc:chgData name="Kristóf Lajka" userId="5e6963896e59b084" providerId="Windows Live" clId="Web-{8344F07D-12BA-8981-DA09-31DFA7F548A1}" dt="2025-03-24T11:28:40.790" v="1016" actId="20577"/>
        <pc:sldMkLst>
          <pc:docMk/>
          <pc:sldMk cId="1766356483" sldId="284"/>
        </pc:sldMkLst>
        <pc:spChg chg="mod">
          <ac:chgData name="Kristóf Lajka" userId="5e6963896e59b084" providerId="Windows Live" clId="Web-{8344F07D-12BA-8981-DA09-31DFA7F548A1}" dt="2025-03-24T11:28:40.790" v="1016" actId="20577"/>
          <ac:spMkLst>
            <pc:docMk/>
            <pc:sldMk cId="1766356483" sldId="284"/>
            <ac:spMk id="3" creationId="{00000000-0000-0000-0000-000000000000}"/>
          </ac:spMkLst>
        </pc:spChg>
      </pc:sldChg>
      <pc:sldChg chg="modTransition">
        <pc:chgData name="Kristóf Lajka" userId="5e6963896e59b084" providerId="Windows Live" clId="Web-{8344F07D-12BA-8981-DA09-31DFA7F548A1}" dt="2025-03-24T11:19:16.406" v="904"/>
        <pc:sldMkLst>
          <pc:docMk/>
          <pc:sldMk cId="1225385382" sldId="286"/>
        </pc:sldMkLst>
      </pc:sldChg>
      <pc:sldChg chg="modSp modTransition">
        <pc:chgData name="Kristóf Lajka" userId="5e6963896e59b084" providerId="Windows Live" clId="Web-{8344F07D-12BA-8981-DA09-31DFA7F548A1}" dt="2025-03-24T11:21:54.819" v="955" actId="20577"/>
        <pc:sldMkLst>
          <pc:docMk/>
          <pc:sldMk cId="1275827467" sldId="287"/>
        </pc:sldMkLst>
        <pc:spChg chg="mod">
          <ac:chgData name="Kristóf Lajka" userId="5e6963896e59b084" providerId="Windows Live" clId="Web-{8344F07D-12BA-8981-DA09-31DFA7F548A1}" dt="2025-03-24T10:37:16.092" v="419" actId="20577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344F07D-12BA-8981-DA09-31DFA7F548A1}" dt="2025-03-24T11:21:54.819" v="955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20:38.488" v="909"/>
        <pc:sldMkLst>
          <pc:docMk/>
          <pc:sldMk cId="1114361946" sldId="288"/>
        </pc:sldMkLst>
        <pc:spChg chg="mod">
          <ac:chgData name="Kristóf Lajka" userId="5e6963896e59b084" providerId="Windows Live" clId="Web-{8344F07D-12BA-8981-DA09-31DFA7F548A1}" dt="2025-03-24T10:36:16.980" v="369" actId="20577"/>
          <ac:spMkLst>
            <pc:docMk/>
            <pc:sldMk cId="1114361946" sldId="288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53.497" v="387" actId="20577"/>
        <pc:sldMkLst>
          <pc:docMk/>
          <pc:sldMk cId="3309972962" sldId="289"/>
        </pc:sldMkLst>
        <pc:spChg chg="mod">
          <ac:chgData name="Kristóf Lajka" userId="5e6963896e59b084" providerId="Windows Live" clId="Web-{8344F07D-12BA-8981-DA09-31DFA7F548A1}" dt="2025-03-24T10:36:53.497" v="387" actId="20577"/>
          <ac:spMkLst>
            <pc:docMk/>
            <pc:sldMk cId="3309972962" sldId="289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6:10.651" v="360" actId="20577"/>
        <pc:sldMkLst>
          <pc:docMk/>
          <pc:sldMk cId="1409875053" sldId="290"/>
        </pc:sldMkLst>
        <pc:spChg chg="mod">
          <ac:chgData name="Kristóf Lajka" userId="5e6963896e59b084" providerId="Windows Live" clId="Web-{8344F07D-12BA-8981-DA09-31DFA7F548A1}" dt="2025-03-24T10:36:10.651" v="360" actId="20577"/>
          <ac:spMkLst>
            <pc:docMk/>
            <pc:sldMk cId="1409875053" sldId="290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0.952" v="825"/>
        <pc:sldMkLst>
          <pc:docMk/>
          <pc:sldMk cId="399709971" sldId="291"/>
        </pc:sldMkLst>
        <pc:spChg chg="mod">
          <ac:chgData name="Kristóf Lajka" userId="5e6963896e59b084" providerId="Windows Live" clId="Web-{8344F07D-12BA-8981-DA09-31DFA7F548A1}" dt="2025-03-24T10:35:50.197" v="345" actId="20577"/>
          <ac:spMkLst>
            <pc:docMk/>
            <pc:sldMk cId="399709971" sldId="291"/>
            <ac:spMk id="4" creationId="{00000000-0000-0000-0000-000000000000}"/>
          </ac:spMkLst>
        </pc:spChg>
      </pc:sldChg>
      <pc:sldChg chg="modSp modTransition">
        <pc:chgData name="Kristóf Lajka" userId="5e6963896e59b084" providerId="Windows Live" clId="Web-{8344F07D-12BA-8981-DA09-31DFA7F548A1}" dt="2025-03-24T11:07:28.640" v="827"/>
        <pc:sldMkLst>
          <pc:docMk/>
          <pc:sldMk cId="1670723877" sldId="292"/>
        </pc:sldMkLst>
        <pc:spChg chg="mod">
          <ac:chgData name="Kristóf Lajka" userId="5e6963896e59b084" providerId="Windows Live" clId="Web-{8344F07D-12BA-8981-DA09-31DFA7F548A1}" dt="2025-03-24T10:35:41.462" v="343" actId="20577"/>
          <ac:spMkLst>
            <pc:docMk/>
            <pc:sldMk cId="1670723877" sldId="292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43.770" v="225" actId="20577"/>
        <pc:sldMkLst>
          <pc:docMk/>
          <pc:sldMk cId="1771298315" sldId="293"/>
        </pc:sldMkLst>
        <pc:spChg chg="mod">
          <ac:chgData name="Kristóf Lajka" userId="5e6963896e59b084" providerId="Windows Live" clId="Web-{8344F07D-12BA-8981-DA09-31DFA7F548A1}" dt="2025-03-24T10:33:43.770" v="225" actId="20577"/>
          <ac:spMkLst>
            <pc:docMk/>
            <pc:sldMk cId="1771298315" sldId="293"/>
            <ac:spMk id="2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3:15.815" v="209" actId="20577"/>
        <pc:sldMkLst>
          <pc:docMk/>
          <pc:sldMk cId="631175832" sldId="294"/>
        </pc:sldMkLst>
        <pc:spChg chg="mod">
          <ac:chgData name="Kristóf Lajka" userId="5e6963896e59b084" providerId="Windows Live" clId="Web-{8344F07D-12BA-8981-DA09-31DFA7F548A1}" dt="2025-03-24T10:33:15.815" v="209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modSp">
        <pc:chgData name="Kristóf Lajka" userId="5e6963896e59b084" providerId="Windows Live" clId="Web-{8344F07D-12BA-8981-DA09-31DFA7F548A1}" dt="2025-03-24T10:38:01.109" v="453" actId="20577"/>
        <pc:sldMkLst>
          <pc:docMk/>
          <pc:sldMk cId="1179111677" sldId="295"/>
        </pc:sldMkLst>
        <pc:spChg chg="mod">
          <ac:chgData name="Kristóf Lajka" userId="5e6963896e59b084" providerId="Windows Live" clId="Web-{8344F07D-12BA-8981-DA09-31DFA7F548A1}" dt="2025-03-24T10:38:01.109" v="453" actId="20577"/>
          <ac:spMkLst>
            <pc:docMk/>
            <pc:sldMk cId="1179111677" sldId="295"/>
            <ac:spMk id="4" creationId="{00000000-0000-0000-0000-000000000000}"/>
          </ac:spMkLst>
        </pc:spChg>
      </pc:sldChg>
      <pc:sldChg chg="addSp delSp modSp mod modClrScheme chgLayout">
        <pc:chgData name="Kristóf Lajka" userId="5e6963896e59b084" providerId="Windows Live" clId="Web-{8344F07D-12BA-8981-DA09-31DFA7F548A1}" dt="2025-03-24T10:39:05.034" v="556" actId="20577"/>
        <pc:sldMkLst>
          <pc:docMk/>
          <pc:sldMk cId="2444904799" sldId="296"/>
        </pc:sldMkLst>
        <pc:spChg chg="add mod">
          <ac:chgData name="Kristóf Lajka" userId="5e6963896e59b084" providerId="Windows Live" clId="Web-{8344F07D-12BA-8981-DA09-31DFA7F548A1}" dt="2025-03-24T10:38:29.517" v="468" actId="20577"/>
          <ac:spMkLst>
            <pc:docMk/>
            <pc:sldMk cId="2444904799" sldId="296"/>
            <ac:spMk id="2" creationId="{383741F8-8595-D2A5-3F68-C2288620D951}"/>
          </ac:spMkLst>
        </pc:spChg>
        <pc:spChg chg="add mod">
          <ac:chgData name="Kristóf Lajka" userId="5e6963896e59b084" providerId="Windows Live" clId="Web-{8344F07D-12BA-8981-DA09-31DFA7F548A1}" dt="2025-03-24T10:39:05.034" v="556" actId="20577"/>
          <ac:spMkLst>
            <pc:docMk/>
            <pc:sldMk cId="2444904799" sldId="296"/>
            <ac:spMk id="3" creationId="{1F6E8DCD-53A9-F3FD-C4EF-399164F334C3}"/>
          </ac:spMkLst>
        </pc:spChg>
        <pc:spChg chg="del mod">
          <ac:chgData name="Kristóf Lajka" userId="5e6963896e59b084" providerId="Windows Live" clId="Web-{8344F07D-12BA-8981-DA09-31DFA7F548A1}" dt="2025-03-24T10:38:19.094" v="464"/>
          <ac:spMkLst>
            <pc:docMk/>
            <pc:sldMk cId="2444904799" sldId="296"/>
            <ac:spMk id="4" creationId="{00000000-0000-0000-0000-000000000000}"/>
          </ac:spMkLst>
        </pc:spChg>
      </pc:sldChg>
      <pc:sldChg chg="ord">
        <pc:chgData name="Kristóf Lajka" userId="5e6963896e59b084" providerId="Windows Live" clId="Web-{8344F07D-12BA-8981-DA09-31DFA7F548A1}" dt="2025-03-24T11:10:00.709" v="845"/>
        <pc:sldMkLst>
          <pc:docMk/>
          <pc:sldMk cId="3547147334" sldId="297"/>
        </pc:sldMkLst>
      </pc:sldChg>
      <pc:sldChg chg="modTransition">
        <pc:chgData name="Kristóf Lajka" userId="5e6963896e59b084" providerId="Windows Live" clId="Web-{8344F07D-12BA-8981-DA09-31DFA7F548A1}" dt="2025-03-24T11:07:32.656" v="829"/>
        <pc:sldMkLst>
          <pc:docMk/>
          <pc:sldMk cId="3680533596" sldId="298"/>
        </pc:sldMkLst>
      </pc:sldChg>
      <pc:sldChg chg="modSp modTransition">
        <pc:chgData name="Kristóf Lajka" userId="5e6963896e59b084" providerId="Windows Live" clId="Web-{8344F07D-12BA-8981-DA09-31DFA7F548A1}" dt="2025-03-24T11:07:34.828" v="830"/>
        <pc:sldMkLst>
          <pc:docMk/>
          <pc:sldMk cId="3242572730" sldId="299"/>
        </pc:sldMkLst>
        <pc:spChg chg="mod">
          <ac:chgData name="Kristóf Lajka" userId="5e6963896e59b084" providerId="Windows Live" clId="Web-{8344F07D-12BA-8981-DA09-31DFA7F548A1}" dt="2025-03-24T10:35:07.726" v="325" actId="20577"/>
          <ac:spMkLst>
            <pc:docMk/>
            <pc:sldMk cId="3242572730" sldId="299"/>
            <ac:spMk id="2" creationId="{F7954DA2-A3EE-A0F6-1EA5-90C15F89CDA6}"/>
          </ac:spMkLst>
        </pc:spChg>
      </pc:sldChg>
      <pc:sldChg chg="modSp modTransition">
        <pc:chgData name="Kristóf Lajka" userId="5e6963896e59b084" providerId="Windows Live" clId="Web-{8344F07D-12BA-8981-DA09-31DFA7F548A1}" dt="2025-03-24T11:08:00.845" v="839"/>
        <pc:sldMkLst>
          <pc:docMk/>
          <pc:sldMk cId="646458672" sldId="300"/>
        </pc:sldMkLst>
        <pc:spChg chg="mod">
          <ac:chgData name="Kristóf Lajka" userId="5e6963896e59b084" providerId="Windows Live" clId="Web-{8344F07D-12BA-8981-DA09-31DFA7F548A1}" dt="2025-03-24T10:34:02.161" v="241" actId="20577"/>
          <ac:spMkLst>
            <pc:docMk/>
            <pc:sldMk cId="646458672" sldId="300"/>
            <ac:spMk id="2" creationId="{05EBEA55-5E68-82F7-BC5E-861FD3E6B752}"/>
          </ac:spMkLst>
        </pc:spChg>
      </pc:sldChg>
      <pc:sldChg chg="modSp">
        <pc:chgData name="Kristóf Lajka" userId="5e6963896e59b084" providerId="Windows Live" clId="Web-{8344F07D-12BA-8981-DA09-31DFA7F548A1}" dt="2025-03-24T10:33:50.551" v="227" actId="20577"/>
        <pc:sldMkLst>
          <pc:docMk/>
          <pc:sldMk cId="536775721" sldId="304"/>
        </pc:sldMkLst>
        <pc:spChg chg="mod">
          <ac:chgData name="Kristóf Lajka" userId="5e6963896e59b084" providerId="Windows Live" clId="Web-{8344F07D-12BA-8981-DA09-31DFA7F548A1}" dt="2025-03-24T10:33:50.551" v="227" actId="20577"/>
          <ac:spMkLst>
            <pc:docMk/>
            <pc:sldMk cId="536775721" sldId="304"/>
            <ac:spMk id="2" creationId="{D7DD1DDD-89E4-CC60-5C8C-DD09AEE0EA0F}"/>
          </ac:spMkLst>
        </pc:spChg>
      </pc:sldChg>
      <pc:sldChg chg="modTransition">
        <pc:chgData name="Kristóf Lajka" userId="5e6963896e59b084" providerId="Windows Live" clId="Web-{8344F07D-12BA-8981-DA09-31DFA7F548A1}" dt="2025-03-24T11:20:31.690" v="905"/>
        <pc:sldMkLst>
          <pc:docMk/>
          <pc:sldMk cId="2080919111" sldId="305"/>
        </pc:sldMkLst>
      </pc:sldChg>
      <pc:sldChg chg="modTransition">
        <pc:chgData name="Kristóf Lajka" userId="5e6963896e59b084" providerId="Windows Live" clId="Web-{8344F07D-12BA-8981-DA09-31DFA7F548A1}" dt="2025-03-24T11:07:14.905" v="823"/>
        <pc:sldMkLst>
          <pc:docMk/>
          <pc:sldMk cId="2512710492" sldId="306"/>
        </pc:sldMkLst>
      </pc:sldChg>
      <pc:sldChg chg="modTransition">
        <pc:chgData name="Kristóf Lajka" userId="5e6963896e59b084" providerId="Windows Live" clId="Web-{8344F07D-12BA-8981-DA09-31DFA7F548A1}" dt="2025-03-24T11:07:17.015" v="824"/>
        <pc:sldMkLst>
          <pc:docMk/>
          <pc:sldMk cId="3403462613" sldId="307"/>
        </pc:sldMkLst>
      </pc:sldChg>
      <pc:sldChg chg="modSp modTransition">
        <pc:chgData name="Kristóf Lajka" userId="5e6963896e59b084" providerId="Windows Live" clId="Web-{8344F07D-12BA-8981-DA09-31DFA7F548A1}" dt="2025-03-24T11:07:36.984" v="831"/>
        <pc:sldMkLst>
          <pc:docMk/>
          <pc:sldMk cId="959707150" sldId="309"/>
        </pc:sldMkLst>
        <pc:spChg chg="mod">
          <ac:chgData name="Kristóf Lajka" userId="5e6963896e59b084" providerId="Windows Live" clId="Web-{8344F07D-12BA-8981-DA09-31DFA7F548A1}" dt="2025-03-24T10:35:14.774" v="335" actId="20577"/>
          <ac:spMkLst>
            <pc:docMk/>
            <pc:sldMk cId="959707150" sldId="309"/>
            <ac:spMk id="2" creationId="{DB1B6DE7-906F-7FCD-27AD-2BE21D4352D1}"/>
          </ac:spMkLst>
        </pc:spChg>
      </pc:sldChg>
      <pc:sldChg chg="modSp modTransition">
        <pc:chgData name="Kristóf Lajka" userId="5e6963896e59b084" providerId="Windows Live" clId="Web-{8344F07D-12BA-8981-DA09-31DFA7F548A1}" dt="2025-03-24T11:07:55.438" v="837"/>
        <pc:sldMkLst>
          <pc:docMk/>
          <pc:sldMk cId="3061825421" sldId="310"/>
        </pc:sldMkLst>
        <pc:spChg chg="mod">
          <ac:chgData name="Kristóf Lajka" userId="5e6963896e59b084" providerId="Windows Live" clId="Web-{8344F07D-12BA-8981-DA09-31DFA7F548A1}" dt="2025-03-24T10:35:27.055" v="342" actId="20577"/>
          <ac:spMkLst>
            <pc:docMk/>
            <pc:sldMk cId="3061825421" sldId="310"/>
            <ac:spMk id="2" creationId="{E5437A04-8FE3-0CAD-B8DE-4E4FCFE4C833}"/>
          </ac:spMkLst>
        </pc:spChg>
      </pc:sldChg>
      <pc:sldChg chg="modSp modTransition">
        <pc:chgData name="Kristóf Lajka" userId="5e6963896e59b084" providerId="Windows Live" clId="Web-{8344F07D-12BA-8981-DA09-31DFA7F548A1}" dt="2025-03-24T11:07:50.501" v="836"/>
        <pc:sldMkLst>
          <pc:docMk/>
          <pc:sldMk cId="3675772234" sldId="311"/>
        </pc:sldMkLst>
        <pc:spChg chg="mod">
          <ac:chgData name="Kristóf Lajka" userId="5e6963896e59b084" providerId="Windows Live" clId="Web-{8344F07D-12BA-8981-DA09-31DFA7F548A1}" dt="2025-03-24T10:34:36.647" v="289" actId="20577"/>
          <ac:spMkLst>
            <pc:docMk/>
            <pc:sldMk cId="3675772234" sldId="311"/>
            <ac:spMk id="6" creationId="{F23D8FC1-CF17-C6C3-86C7-7FB5345D901F}"/>
          </ac:spMkLst>
        </pc:spChg>
      </pc:sldChg>
      <pc:sldChg chg="modSp modTransition">
        <pc:chgData name="Kristóf Lajka" userId="5e6963896e59b084" providerId="Windows Live" clId="Web-{8344F07D-12BA-8981-DA09-31DFA7F548A1}" dt="2025-03-24T11:07:41.844" v="833"/>
        <pc:sldMkLst>
          <pc:docMk/>
          <pc:sldMk cId="3512241037" sldId="312"/>
        </pc:sldMkLst>
        <pc:spChg chg="mod">
          <ac:chgData name="Kristóf Lajka" userId="5e6963896e59b084" providerId="Windows Live" clId="Web-{8344F07D-12BA-8981-DA09-31DFA7F548A1}" dt="2025-03-24T10:35:18.899" v="336" actId="20577"/>
          <ac:spMkLst>
            <pc:docMk/>
            <pc:sldMk cId="3512241037" sldId="312"/>
            <ac:spMk id="2" creationId="{63630914-4136-A494-B2F4-A6D6A271FA10}"/>
          </ac:spMkLst>
        </pc:spChg>
      </pc:sldChg>
      <pc:sldChg chg="modSp modTransition">
        <pc:chgData name="Kristóf Lajka" userId="5e6963896e59b084" providerId="Windows Live" clId="Web-{8344F07D-12BA-8981-DA09-31DFA7F548A1}" dt="2025-03-24T11:08:16.205" v="840"/>
        <pc:sldMkLst>
          <pc:docMk/>
          <pc:sldMk cId="2088902002" sldId="313"/>
        </pc:sldMkLst>
        <pc:spChg chg="mod">
          <ac:chgData name="Kristóf Lajka" userId="5e6963896e59b084" providerId="Windows Live" clId="Web-{8344F07D-12BA-8981-DA09-31DFA7F548A1}" dt="2025-03-24T10:33:39.769" v="224" actId="20577"/>
          <ac:spMkLst>
            <pc:docMk/>
            <pc:sldMk cId="2088902002" sldId="313"/>
            <ac:spMk id="2" creationId="{0D7192C6-A1B0-91C4-072F-DF44016D8B78}"/>
          </ac:spMkLst>
        </pc:spChg>
      </pc:sldChg>
      <pc:sldChg chg="modTransition">
        <pc:chgData name="Kristóf Lajka" userId="5e6963896e59b084" providerId="Windows Live" clId="Web-{8344F07D-12BA-8981-DA09-31DFA7F548A1}" dt="2025-03-24T11:07:28.640" v="828"/>
        <pc:sldMkLst>
          <pc:docMk/>
          <pc:sldMk cId="668682322" sldId="314"/>
        </pc:sldMkLst>
      </pc:sldChg>
      <pc:sldChg chg="modSp modTransition">
        <pc:chgData name="Kristóf Lajka" userId="5e6963896e59b084" providerId="Windows Live" clId="Web-{8344F07D-12BA-8981-DA09-31DFA7F548A1}" dt="2025-03-24T11:07:58.220" v="838"/>
        <pc:sldMkLst>
          <pc:docMk/>
          <pc:sldMk cId="4208644619" sldId="315"/>
        </pc:sldMkLst>
        <pc:spChg chg="mod">
          <ac:chgData name="Kristóf Lajka" userId="5e6963896e59b084" providerId="Windows Live" clId="Web-{8344F07D-12BA-8981-DA09-31DFA7F548A1}" dt="2025-03-24T10:34:19.224" v="268" actId="20577"/>
          <ac:spMkLst>
            <pc:docMk/>
            <pc:sldMk cId="4208644619" sldId="315"/>
            <ac:spMk id="2" creationId="{DFA62442-CEE4-451E-6EB7-6736CF54B481}"/>
          </ac:spMkLst>
        </pc:spChg>
      </pc:sldChg>
      <pc:sldChg chg="addSp delSp modSp new modTransition">
        <pc:chgData name="Kristóf Lajka" userId="5e6963896e59b084" providerId="Windows Live" clId="Web-{8344F07D-12BA-8981-DA09-31DFA7F548A1}" dt="2025-03-24T11:08:27.080" v="842"/>
        <pc:sldMkLst>
          <pc:docMk/>
          <pc:sldMk cId="2199122501" sldId="316"/>
        </pc:sldMkLst>
        <pc:spChg chg="mod">
          <ac:chgData name="Kristóf Lajka" userId="5e6963896e59b084" providerId="Windows Live" clId="Web-{8344F07D-12BA-8981-DA09-31DFA7F548A1}" dt="2025-03-24T10:11:57.170" v="2" actId="20577"/>
          <ac:spMkLst>
            <pc:docMk/>
            <pc:sldMk cId="2199122501" sldId="316"/>
            <ac:spMk id="2" creationId="{1884A70F-6C85-198B-EEF9-4807E5E9558A}"/>
          </ac:spMkLst>
        </pc:spChg>
        <pc:spChg chg="del">
          <ac:chgData name="Kristóf Lajka" userId="5e6963896e59b084" providerId="Windows Live" clId="Web-{8344F07D-12BA-8981-DA09-31DFA7F548A1}" dt="2025-03-24T10:12:05.592" v="3"/>
          <ac:spMkLst>
            <pc:docMk/>
            <pc:sldMk cId="2199122501" sldId="316"/>
            <ac:spMk id="3" creationId="{7CF51E71-00B2-4E2B-ACBB-00C664B3C85A}"/>
          </ac:spMkLst>
        </pc:spChg>
        <pc:spChg chg="add mod">
          <ac:chgData name="Kristóf Lajka" userId="5e6963896e59b084" providerId="Windows Live" clId="Web-{8344F07D-12BA-8981-DA09-31DFA7F548A1}" dt="2025-03-24T10:31:32.639" v="143" actId="1076"/>
          <ac:spMkLst>
            <pc:docMk/>
            <pc:sldMk cId="2199122501" sldId="316"/>
            <ac:spMk id="5" creationId="{BDE9510E-8778-8542-9AF1-72936737C109}"/>
          </ac:spMkLst>
        </pc:spChg>
        <pc:spChg chg="add mod">
          <ac:chgData name="Kristóf Lajka" userId="5e6963896e59b084" providerId="Windows Live" clId="Web-{8344F07D-12BA-8981-DA09-31DFA7F548A1}" dt="2025-03-24T10:31:17.482" v="124" actId="1076"/>
          <ac:spMkLst>
            <pc:docMk/>
            <pc:sldMk cId="2199122501" sldId="316"/>
            <ac:spMk id="7" creationId="{5589D77E-4030-C283-F593-5288CFC383DB}"/>
          </ac:spMkLst>
        </pc:spChg>
        <pc:spChg chg="add mod">
          <ac:chgData name="Kristóf Lajka" userId="5e6963896e59b084" providerId="Windows Live" clId="Web-{8344F07D-12BA-8981-DA09-31DFA7F548A1}" dt="2025-03-24T10:41:23.634" v="633" actId="1076"/>
          <ac:spMkLst>
            <pc:docMk/>
            <pc:sldMk cId="2199122501" sldId="316"/>
            <ac:spMk id="9" creationId="{F813A88C-F5EC-3EA2-E264-0904C6BBD372}"/>
          </ac:spMkLst>
        </pc:spChg>
        <pc:picChg chg="add mod modCrop">
          <ac:chgData name="Kristóf Lajka" userId="5e6963896e59b084" providerId="Windows Live" clId="Web-{8344F07D-12BA-8981-DA09-31DFA7F548A1}" dt="2025-03-24T10:31:54.905" v="144" actId="1076"/>
          <ac:picMkLst>
            <pc:docMk/>
            <pc:sldMk cId="2199122501" sldId="316"/>
            <ac:picMk id="3" creationId="{E623F037-C429-AFA1-2A52-739381A94F14}"/>
          </ac:picMkLst>
        </pc:picChg>
        <pc:picChg chg="add mod ord">
          <ac:chgData name="Kristóf Lajka" userId="5e6963896e59b084" providerId="Windows Live" clId="Web-{8344F07D-12BA-8981-DA09-31DFA7F548A1}" dt="2025-03-24T10:31:57.937" v="145" actId="1076"/>
          <ac:picMkLst>
            <pc:docMk/>
            <pc:sldMk cId="2199122501" sldId="316"/>
            <ac:picMk id="4" creationId="{73516776-C5E8-07EB-8B98-320CE922EE74}"/>
          </ac:picMkLst>
        </pc:picChg>
        <pc:picChg chg="add mod">
          <ac:chgData name="Kristóf Lajka" userId="5e6963896e59b084" providerId="Windows Live" clId="Web-{8344F07D-12BA-8981-DA09-31DFA7F548A1}" dt="2025-03-24T10:13:01.674" v="53" actId="14100"/>
          <ac:picMkLst>
            <pc:docMk/>
            <pc:sldMk cId="2199122501" sldId="316"/>
            <ac:picMk id="6" creationId="{6241B843-BF0B-EE25-FBA5-B740A0D43A25}"/>
          </ac:picMkLst>
        </pc:picChg>
        <pc:picChg chg="add mod">
          <ac:chgData name="Kristóf Lajka" userId="5e6963896e59b084" providerId="Windows Live" clId="Web-{8344F07D-12BA-8981-DA09-31DFA7F548A1}" dt="2025-03-24T10:40:51.664" v="585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modSp new modTransition">
        <pc:chgData name="Kristóf Lajka" userId="5e6963896e59b084" providerId="Windows Live" clId="Web-{8344F07D-12BA-8981-DA09-31DFA7F548A1}" dt="2025-03-24T11:08:34.706" v="844"/>
        <pc:sldMkLst>
          <pc:docMk/>
          <pc:sldMk cId="1390796902" sldId="317"/>
        </pc:sldMkLst>
        <pc:spChg chg="mod">
          <ac:chgData name="Kristóf Lajka" userId="5e6963896e59b084" providerId="Windows Live" clId="Web-{8344F07D-12BA-8981-DA09-31DFA7F548A1}" dt="2025-03-24T10:42:53.122" v="645" actId="20577"/>
          <ac:spMkLst>
            <pc:docMk/>
            <pc:sldMk cId="1390796902" sldId="317"/>
            <ac:spMk id="2" creationId="{8CEDBEE4-89C2-2445-1BA5-D006FB93178E}"/>
          </ac:spMkLst>
        </pc:spChg>
      </pc:sldChg>
      <pc:sldChg chg="modSp new del">
        <pc:chgData name="Kristóf Lajka" userId="5e6963896e59b084" providerId="Windows Live" clId="Web-{8344F07D-12BA-8981-DA09-31DFA7F548A1}" dt="2025-03-24T10:56:32.846" v="674"/>
        <pc:sldMkLst>
          <pc:docMk/>
          <pc:sldMk cId="2156432836" sldId="318"/>
        </pc:sldMkLst>
        <pc:spChg chg="mod">
          <ac:chgData name="Kristóf Lajka" userId="5e6963896e59b084" providerId="Windows Live" clId="Web-{8344F07D-12BA-8981-DA09-31DFA7F548A1}" dt="2025-03-24T10:56:31.861" v="673" actId="20577"/>
          <ac:spMkLst>
            <pc:docMk/>
            <pc:sldMk cId="2156432836" sldId="318"/>
            <ac:spMk id="2" creationId="{466CB70C-1751-6009-8EBE-92C3F0F22E34}"/>
          </ac:spMkLst>
        </pc:spChg>
      </pc:sldChg>
      <pc:sldChg chg="addSp delSp modSp new add del">
        <pc:chgData name="Kristóf Lajka" userId="5e6963896e59b084" providerId="Windows Live" clId="Web-{8344F07D-12BA-8981-DA09-31DFA7F548A1}" dt="2025-03-24T11:02:18.127" v="741"/>
        <pc:sldMkLst>
          <pc:docMk/>
          <pc:sldMk cId="3735272768" sldId="318"/>
        </pc:sldMkLst>
        <pc:spChg chg="mod">
          <ac:chgData name="Kristóf Lajka" userId="5e6963896e59b084" providerId="Windows Live" clId="Web-{8344F07D-12BA-8981-DA09-31DFA7F548A1}" dt="2025-03-24T10:55:21.624" v="663" actId="20577"/>
          <ac:spMkLst>
            <pc:docMk/>
            <pc:sldMk cId="3735272768" sldId="318"/>
            <ac:spMk id="2" creationId="{04DBEA9A-0781-EE26-D889-071D4DB96328}"/>
          </ac:spMkLst>
        </pc:spChg>
        <pc:spChg chg="del">
          <ac:chgData name="Kristóf Lajka" userId="5e6963896e59b084" providerId="Windows Live" clId="Web-{8344F07D-12BA-8981-DA09-31DFA7F548A1}" dt="2025-03-24T10:55:40.250" v="664"/>
          <ac:spMkLst>
            <pc:docMk/>
            <pc:sldMk cId="3735272768" sldId="318"/>
            <ac:spMk id="3" creationId="{D6F23814-5FE7-6CEC-4A7B-5C58AB2CEC6C}"/>
          </ac:spMkLst>
        </pc:spChg>
        <pc:spChg chg="add del mod">
          <ac:chgData name="Kristóf Lajka" userId="5e6963896e59b084" providerId="Windows Live" clId="Web-{8344F07D-12BA-8981-DA09-31DFA7F548A1}" dt="2025-03-24T10:56:36.440" v="677"/>
          <ac:spMkLst>
            <pc:docMk/>
            <pc:sldMk cId="3735272768" sldId="318"/>
            <ac:spMk id="6" creationId="{63924569-25D6-BFE2-9899-2446E196197E}"/>
          </ac:spMkLst>
        </pc:spChg>
        <pc:picChg chg="add del mod ord">
          <ac:chgData name="Kristóf Lajka" userId="5e6963896e59b084" providerId="Windows Live" clId="Web-{8344F07D-12BA-8981-DA09-31DFA7F548A1}" dt="2025-03-24T10:56:36.440" v="677"/>
          <ac:picMkLst>
            <pc:docMk/>
            <pc:sldMk cId="3735272768" sldId="318"/>
            <ac:picMk id="4" creationId="{4CF7D446-7374-314B-EC2B-76B7A4DB5B10}"/>
          </ac:picMkLst>
        </pc:picChg>
      </pc:sldChg>
      <pc:sldChg chg="addSp delSp modSp new modTransition">
        <pc:chgData name="Kristóf Lajka" userId="5e6963896e59b084" providerId="Windows Live" clId="Web-{8344F07D-12BA-8981-DA09-31DFA7F548A1}" dt="2025-03-24T11:27:58.882" v="970" actId="1076"/>
        <pc:sldMkLst>
          <pc:docMk/>
          <pc:sldMk cId="4039134666" sldId="319"/>
        </pc:sldMkLst>
        <pc:spChg chg="mod">
          <ac:chgData name="Kristóf Lajka" userId="5e6963896e59b084" providerId="Windows Live" clId="Web-{8344F07D-12BA-8981-DA09-31DFA7F548A1}" dt="2025-03-24T11:27:58.882" v="970" actId="1076"/>
          <ac:spMkLst>
            <pc:docMk/>
            <pc:sldMk cId="4039134666" sldId="319"/>
            <ac:spMk id="2" creationId="{8E9942F4-7DD2-AFEB-9EC5-50130613A7E2}"/>
          </ac:spMkLst>
        </pc:spChg>
        <pc:spChg chg="del">
          <ac:chgData name="Kristóf Lajka" userId="5e6963896e59b084" providerId="Windows Live" clId="Web-{8344F07D-12BA-8981-DA09-31DFA7F548A1}" dt="2025-03-24T10:57:05.113" v="687"/>
          <ac:spMkLst>
            <pc:docMk/>
            <pc:sldMk cId="4039134666" sldId="319"/>
            <ac:spMk id="3" creationId="{9234B957-F12C-CABB-633C-345908AE4B68}"/>
          </ac:spMkLst>
        </pc:spChg>
        <pc:spChg chg="add del mod">
          <ac:chgData name="Kristóf Lajka" userId="5e6963896e59b084" providerId="Windows Live" clId="Web-{8344F07D-12BA-8981-DA09-31DFA7F548A1}" dt="2025-03-24T11:00:55.139" v="723"/>
          <ac:spMkLst>
            <pc:docMk/>
            <pc:sldMk cId="4039134666" sldId="319"/>
            <ac:spMk id="10" creationId="{68E313C0-FE39-BC26-8956-ADF4C043902A}"/>
          </ac:spMkLst>
        </pc:spChg>
        <pc:picChg chg="add del mod">
          <ac:chgData name="Kristóf Lajka" userId="5e6963896e59b084" providerId="Windows Live" clId="Web-{8344F07D-12BA-8981-DA09-31DFA7F548A1}" dt="2025-03-24T10:59:06.259" v="717"/>
          <ac:picMkLst>
            <pc:docMk/>
            <pc:sldMk cId="4039134666" sldId="319"/>
            <ac:picMk id="5" creationId="{637DF740-F0EF-AB78-0850-99C4C6A9576F}"/>
          </ac:picMkLst>
        </pc:picChg>
        <pc:picChg chg="add del mod">
          <ac:chgData name="Kristóf Lajka" userId="5e6963896e59b084" providerId="Windows Live" clId="Web-{8344F07D-12BA-8981-DA09-31DFA7F548A1}" dt="2025-03-24T11:01:25.218" v="728"/>
          <ac:picMkLst>
            <pc:docMk/>
            <pc:sldMk cId="4039134666" sldId="319"/>
            <ac:picMk id="9" creationId="{49A67F9D-E4B6-03C3-82B5-B964C56176AA}"/>
          </ac:picMkLst>
        </pc:picChg>
        <pc:picChg chg="add mod">
          <ac:chgData name="Kristóf Lajka" userId="5e6963896e59b084" providerId="Windows Live" clId="Web-{8344F07D-12BA-8981-DA09-31DFA7F548A1}" dt="2025-03-24T11:01:37.844" v="731" actId="1076"/>
          <ac:picMkLst>
            <pc:docMk/>
            <pc:sldMk cId="4039134666" sldId="319"/>
            <ac:picMk id="12" creationId="{23FF221E-8AC5-8C57-3E45-59C6796B9FF0}"/>
          </ac:picMkLst>
        </pc:picChg>
        <pc:inkChg chg="add">
          <ac:chgData name="Kristóf Lajka" userId="5e6963896e59b084" providerId="Windows Live" clId="Web-{8344F07D-12BA-8981-DA09-31DFA7F548A1}" dt="2025-03-24T10:58:35.773" v="712"/>
          <ac:inkMkLst>
            <pc:docMk/>
            <pc:sldMk cId="4039134666" sldId="319"/>
            <ac:inkMk id="6" creationId="{4ED7DF53-8217-D6B5-B189-614C018DFCD3}"/>
          </ac:inkMkLst>
        </pc:inkChg>
        <pc:inkChg chg="add del">
          <ac:chgData name="Kristóf Lajka" userId="5e6963896e59b084" providerId="Windows Live" clId="Web-{8344F07D-12BA-8981-DA09-31DFA7F548A1}" dt="2025-03-24T10:58:53.618" v="716"/>
          <ac:inkMkLst>
            <pc:docMk/>
            <pc:sldMk cId="4039134666" sldId="319"/>
            <ac:inkMk id="7" creationId="{8688A081-9BF2-8C19-E142-594D476898A6}"/>
          </ac:inkMkLst>
        </pc:inkChg>
        <pc:inkChg chg="add del">
          <ac:chgData name="Kristóf Lajka" userId="5e6963896e59b084" providerId="Windows Live" clId="Web-{8344F07D-12BA-8981-DA09-31DFA7F548A1}" dt="2025-03-24T10:58:50.649" v="715"/>
          <ac:inkMkLst>
            <pc:docMk/>
            <pc:sldMk cId="4039134666" sldId="319"/>
            <ac:inkMk id="8" creationId="{6D5D6F10-85E3-54BE-BA70-47D73740BCF5}"/>
          </ac:inkMkLst>
        </pc:inkChg>
        <pc:inkChg chg="add del">
          <ac:chgData name="Kristóf Lajka" userId="5e6963896e59b084" providerId="Windows Live" clId="Web-{8344F07D-12BA-8981-DA09-31DFA7F548A1}" dt="2025-03-24T11:01:23.093" v="727"/>
          <ac:inkMkLst>
            <pc:docMk/>
            <pc:sldMk cId="4039134666" sldId="319"/>
            <ac:inkMk id="11" creationId="{06395033-6E56-5B31-2923-F078EC858886}"/>
          </ac:inkMkLst>
        </pc:inkChg>
        <pc:inkChg chg="add del">
          <ac:chgData name="Kristóf Lajka" userId="5e6963896e59b084" providerId="Windows Live" clId="Web-{8344F07D-12BA-8981-DA09-31DFA7F548A1}" dt="2025-03-24T11:01:57.563" v="737"/>
          <ac:inkMkLst>
            <pc:docMk/>
            <pc:sldMk cId="4039134666" sldId="319"/>
            <ac:inkMk id="13" creationId="{C7D8C773-CD00-A550-3F5F-1C6122A4BBA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8"/>
        <pc:sldMkLst>
          <pc:docMk/>
          <pc:sldMk cId="3274268259" sldId="320"/>
        </pc:sldMkLst>
        <pc:spChg chg="mod">
          <ac:chgData name="Kristóf Lajka" userId="5e6963896e59b084" providerId="Windows Live" clId="Web-{8344F07D-12BA-8981-DA09-31DFA7F548A1}" dt="2025-03-24T11:03:23.614" v="767" actId="20577"/>
          <ac:spMkLst>
            <pc:docMk/>
            <pc:sldMk cId="3274268259" sldId="320"/>
            <ac:spMk id="2" creationId="{DA59355C-B5C8-24F2-308B-EB0818B71635}"/>
          </ac:spMkLst>
        </pc:spChg>
        <pc:spChg chg="del">
          <ac:chgData name="Kristóf Lajka" userId="5e6963896e59b084" providerId="Windows Live" clId="Web-{8344F07D-12BA-8981-DA09-31DFA7F548A1}" dt="2025-03-24T10:57:27.989" v="699"/>
          <ac:spMkLst>
            <pc:docMk/>
            <pc:sldMk cId="3274268259" sldId="320"/>
            <ac:spMk id="3" creationId="{B09DF852-1D76-78B0-E9B3-5EC636017E18}"/>
          </ac:spMkLst>
        </pc:spChg>
        <pc:picChg chg="add mod ord">
          <ac:chgData name="Kristóf Lajka" userId="5e6963896e59b084" providerId="Windows Live" clId="Web-{8344F07D-12BA-8981-DA09-31DFA7F548A1}" dt="2025-03-24T11:03:05.066" v="749" actId="1076"/>
          <ac:picMkLst>
            <pc:docMk/>
            <pc:sldMk cId="3274268259" sldId="320"/>
            <ac:picMk id="4" creationId="{BE8716F5-A72E-9E36-9109-C3F69E143B80}"/>
          </ac:picMkLst>
        </pc:picChg>
        <pc:picChg chg="add mod">
          <ac:chgData name="Kristóf Lajka" userId="5e6963896e59b084" providerId="Windows Live" clId="Web-{8344F07D-12BA-8981-DA09-31DFA7F548A1}" dt="2025-03-24T11:03:03.832" v="748" actId="1076"/>
          <ac:picMkLst>
            <pc:docMk/>
            <pc:sldMk cId="3274268259" sldId="320"/>
            <ac:picMk id="5" creationId="{654F54B1-EF6E-11CF-C5DA-BAFD52F752E4}"/>
          </ac:picMkLst>
        </pc:picChg>
        <pc:picChg chg="add mod modCrop">
          <ac:chgData name="Kristóf Lajka" userId="5e6963896e59b084" providerId="Windows Live" clId="Web-{8344F07D-12BA-8981-DA09-31DFA7F548A1}" dt="2025-03-24T11:02:51.894" v="747" actId="1076"/>
          <ac:picMkLst>
            <pc:docMk/>
            <pc:sldMk cId="3274268259" sldId="320"/>
            <ac:picMk id="6" creationId="{17A13D54-6B7F-82C6-F7B0-7AE408BDFD19}"/>
          </ac:picMkLst>
        </pc:picChg>
        <pc:picChg chg="add del mod">
          <ac:chgData name="Kristóf Lajka" userId="5e6963896e59b084" providerId="Windows Live" clId="Web-{8344F07D-12BA-8981-DA09-31DFA7F548A1}" dt="2025-03-24T11:01:29.218" v="729"/>
          <ac:picMkLst>
            <pc:docMk/>
            <pc:sldMk cId="3274268259" sldId="320"/>
            <ac:picMk id="8" creationId="{9EFE1896-3D04-C021-DAEE-0FEB564CD29D}"/>
          </ac:picMkLst>
        </pc:picChg>
        <pc:picChg chg="add mod">
          <ac:chgData name="Kristóf Lajka" userId="5e6963896e59b084" providerId="Windows Live" clId="Web-{8344F07D-12BA-8981-DA09-31DFA7F548A1}" dt="2025-03-24T11:01:49.391" v="735" actId="1076"/>
          <ac:picMkLst>
            <pc:docMk/>
            <pc:sldMk cId="3274268259" sldId="320"/>
            <ac:picMk id="10" creationId="{A270155D-CA2B-BBB0-56CD-DD6049C456B6}"/>
          </ac:picMkLst>
        </pc:picChg>
        <pc:inkChg chg="add del">
          <ac:chgData name="Kristóf Lajka" userId="5e6963896e59b084" providerId="Windows Live" clId="Web-{8344F07D-12BA-8981-DA09-31DFA7F548A1}" dt="2025-03-24T11:01:21.671" v="726"/>
          <ac:inkMkLst>
            <pc:docMk/>
            <pc:sldMk cId="3274268259" sldId="320"/>
            <ac:inkMk id="9" creationId="{50B4D408-4459-94AA-A29E-C45F1509453C}"/>
          </ac:inkMkLst>
        </pc:inkChg>
        <pc:inkChg chg="add">
          <ac:chgData name="Kristóf Lajka" userId="5e6963896e59b084" providerId="Windows Live" clId="Web-{8344F07D-12BA-8981-DA09-31DFA7F548A1}" dt="2025-03-24T11:02:05.642" v="738"/>
          <ac:inkMkLst>
            <pc:docMk/>
            <pc:sldMk cId="3274268259" sldId="320"/>
            <ac:inkMk id="11" creationId="{71BAE1EB-8B11-C4BF-74C6-75E9FEC6C8C4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899"/>
        <pc:sldMkLst>
          <pc:docMk/>
          <pc:sldMk cId="4100146272" sldId="321"/>
        </pc:sldMkLst>
        <pc:spChg chg="mod">
          <ac:chgData name="Kristóf Lajka" userId="5e6963896e59b084" providerId="Windows Live" clId="Web-{8344F07D-12BA-8981-DA09-31DFA7F548A1}" dt="2025-03-24T11:03:17.832" v="762" actId="20577"/>
          <ac:spMkLst>
            <pc:docMk/>
            <pc:sldMk cId="4100146272" sldId="321"/>
            <ac:spMk id="2" creationId="{39BB8B88-4B7E-1B67-AF08-E54CFF1BC782}"/>
          </ac:spMkLst>
        </pc:spChg>
        <pc:spChg chg="del">
          <ac:chgData name="Kristóf Lajka" userId="5e6963896e59b084" providerId="Windows Live" clId="Web-{8344F07D-12BA-8981-DA09-31DFA7F548A1}" dt="2025-03-24T11:03:42.490" v="768"/>
          <ac:spMkLst>
            <pc:docMk/>
            <pc:sldMk cId="4100146272" sldId="321"/>
            <ac:spMk id="3" creationId="{73DB6857-0777-5ADA-7D9E-6F62AF79CA68}"/>
          </ac:spMkLst>
        </pc:spChg>
        <pc:picChg chg="add mod ord">
          <ac:chgData name="Kristóf Lajka" userId="5e6963896e59b084" providerId="Windows Live" clId="Web-{8344F07D-12BA-8981-DA09-31DFA7F548A1}" dt="2025-03-24T11:03:47.959" v="770" actId="1076"/>
          <ac:picMkLst>
            <pc:docMk/>
            <pc:sldMk cId="4100146272" sldId="321"/>
            <ac:picMk id="4" creationId="{7767A311-F8A2-8969-12A2-E238F2076F5B}"/>
          </ac:picMkLst>
        </pc:picChg>
        <pc:picChg chg="add mod">
          <ac:chgData name="Kristóf Lajka" userId="5e6963896e59b084" providerId="Windows Live" clId="Web-{8344F07D-12BA-8981-DA09-31DFA7F548A1}" dt="2025-03-24T11:04:19.116" v="777" actId="1076"/>
          <ac:picMkLst>
            <pc:docMk/>
            <pc:sldMk cId="4100146272" sldId="321"/>
            <ac:picMk id="6" creationId="{409292CB-FB18-E161-29F2-4049C6AFC7F1}"/>
          </ac:picMkLst>
        </pc:picChg>
        <pc:picChg chg="add mod">
          <ac:chgData name="Kristóf Lajka" userId="5e6963896e59b084" providerId="Windows Live" clId="Web-{8344F07D-12BA-8981-DA09-31DFA7F548A1}" dt="2025-03-24T11:04:17.882" v="776" actId="1076"/>
          <ac:picMkLst>
            <pc:docMk/>
            <pc:sldMk cId="4100146272" sldId="321"/>
            <ac:picMk id="7" creationId="{18DD99CB-39E5-13F0-2273-986A4AFDF78A}"/>
          </ac:picMkLst>
        </pc:picChg>
        <pc:picChg chg="add mod">
          <ac:chgData name="Kristóf Lajka" userId="5e6963896e59b084" providerId="Windows Live" clId="Web-{8344F07D-12BA-8981-DA09-31DFA7F548A1}" dt="2025-03-24T11:04:16.194" v="775" actId="1076"/>
          <ac:picMkLst>
            <pc:docMk/>
            <pc:sldMk cId="4100146272" sldId="321"/>
            <ac:picMk id="8" creationId="{F5D6829E-ADFA-0C0B-D95C-89C8A8FB3B76}"/>
          </ac:picMkLst>
        </pc:picChg>
        <pc:inkChg chg="add">
          <ac:chgData name="Kristóf Lajka" userId="5e6963896e59b084" providerId="Windows Live" clId="Web-{8344F07D-12BA-8981-DA09-31DFA7F548A1}" dt="2025-03-24T11:03:59.897" v="771"/>
          <ac:inkMkLst>
            <pc:docMk/>
            <pc:sldMk cId="4100146272" sldId="321"/>
            <ac:inkMk id="5" creationId="{4476CC6D-10E0-9A3E-EC32-F2CCEE4EDBE2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55.827" v="900"/>
        <pc:sldMkLst>
          <pc:docMk/>
          <pc:sldMk cId="4051123607" sldId="322"/>
        </pc:sldMkLst>
        <pc:spChg chg="mod">
          <ac:chgData name="Kristóf Lajka" userId="5e6963896e59b084" providerId="Windows Live" clId="Web-{8344F07D-12BA-8981-DA09-31DFA7F548A1}" dt="2025-03-24T11:04:30.648" v="795" actId="20577"/>
          <ac:spMkLst>
            <pc:docMk/>
            <pc:sldMk cId="4051123607" sldId="322"/>
            <ac:spMk id="2" creationId="{C773F474-6A62-3307-C568-D2BCFBE0BC26}"/>
          </ac:spMkLst>
        </pc:spChg>
        <pc:spChg chg="del">
          <ac:chgData name="Kristóf Lajka" userId="5e6963896e59b084" providerId="Windows Live" clId="Web-{8344F07D-12BA-8981-DA09-31DFA7F548A1}" dt="2025-03-24T11:04:37.508" v="796"/>
          <ac:spMkLst>
            <pc:docMk/>
            <pc:sldMk cId="4051123607" sldId="322"/>
            <ac:spMk id="3" creationId="{5B88C241-125D-EEC5-3B7B-1DF6BE9B05CC}"/>
          </ac:spMkLst>
        </pc:spChg>
        <pc:picChg chg="add mod ord">
          <ac:chgData name="Kristóf Lajka" userId="5e6963896e59b084" providerId="Windows Live" clId="Web-{8344F07D-12BA-8981-DA09-31DFA7F548A1}" dt="2025-03-24T11:04:39.008" v="797" actId="1076"/>
          <ac:picMkLst>
            <pc:docMk/>
            <pc:sldMk cId="4051123607" sldId="322"/>
            <ac:picMk id="4" creationId="{EBB1DBEA-2BE6-1A6A-420C-E9B464DA7E6A}"/>
          </ac:picMkLst>
        </pc:picChg>
        <pc:picChg chg="add mod">
          <ac:chgData name="Kristóf Lajka" userId="5e6963896e59b084" providerId="Windows Live" clId="Web-{8344F07D-12BA-8981-DA09-31DFA7F548A1}" dt="2025-03-24T11:05:24.807" v="805" actId="1076"/>
          <ac:picMkLst>
            <pc:docMk/>
            <pc:sldMk cId="4051123607" sldId="322"/>
            <ac:picMk id="7" creationId="{5AA7653B-A31B-FF00-DAED-94080001F636}"/>
          </ac:picMkLst>
        </pc:picChg>
        <pc:picChg chg="add mod">
          <ac:chgData name="Kristóf Lajka" userId="5e6963896e59b084" providerId="Windows Live" clId="Web-{8344F07D-12BA-8981-DA09-31DFA7F548A1}" dt="2025-03-24T11:05:23.260" v="804" actId="1076"/>
          <ac:picMkLst>
            <pc:docMk/>
            <pc:sldMk cId="4051123607" sldId="322"/>
            <ac:picMk id="8" creationId="{01D392F8-59C9-44BC-93DD-90084BEDB94D}"/>
          </ac:picMkLst>
        </pc:picChg>
        <pc:picChg chg="add mod">
          <ac:chgData name="Kristóf Lajka" userId="5e6963896e59b084" providerId="Windows Live" clId="Web-{8344F07D-12BA-8981-DA09-31DFA7F548A1}" dt="2025-03-24T11:05:20.916" v="803" actId="1076"/>
          <ac:picMkLst>
            <pc:docMk/>
            <pc:sldMk cId="4051123607" sldId="322"/>
            <ac:picMk id="9" creationId="{3958118E-3DC9-7E6D-49AF-CB98C333EC35}"/>
          </ac:picMkLst>
        </pc:picChg>
        <pc:inkChg chg="add">
          <ac:chgData name="Kristóf Lajka" userId="5e6963896e59b084" providerId="Windows Live" clId="Web-{8344F07D-12BA-8981-DA09-31DFA7F548A1}" dt="2025-03-24T11:04:49.321" v="798"/>
          <ac:inkMkLst>
            <pc:docMk/>
            <pc:sldMk cId="4051123607" sldId="322"/>
            <ac:inkMk id="5" creationId="{BC949D2B-1346-0244-B661-8BE024E659D5}"/>
          </ac:inkMkLst>
        </pc:inkChg>
        <pc:inkChg chg="add">
          <ac:chgData name="Kristóf Lajka" userId="5e6963896e59b084" providerId="Windows Live" clId="Web-{8344F07D-12BA-8981-DA09-31DFA7F548A1}" dt="2025-03-24T11:04:50.477" v="799"/>
          <ac:inkMkLst>
            <pc:docMk/>
            <pc:sldMk cId="4051123607" sldId="322"/>
            <ac:inkMk id="6" creationId="{78E46414-86DF-BA74-6F80-059330A1176E}"/>
          </ac:inkMkLst>
        </pc:inkChg>
      </pc:sldChg>
      <pc:sldChg chg="addSp delSp modSp new modTransition">
        <pc:chgData name="Kristóf Lajka" userId="5e6963896e59b084" providerId="Windows Live" clId="Web-{8344F07D-12BA-8981-DA09-31DFA7F548A1}" dt="2025-03-24T11:18:35.185" v="897"/>
        <pc:sldMkLst>
          <pc:docMk/>
          <pc:sldMk cId="1341999316" sldId="323"/>
        </pc:sldMkLst>
        <pc:spChg chg="mod">
          <ac:chgData name="Kristóf Lajka" userId="5e6963896e59b084" providerId="Windows Live" clId="Web-{8344F07D-12BA-8981-DA09-31DFA7F548A1}" dt="2025-03-24T11:14:15.268" v="854" actId="20577"/>
          <ac:spMkLst>
            <pc:docMk/>
            <pc:sldMk cId="1341999316" sldId="323"/>
            <ac:spMk id="2" creationId="{CD612A8A-44BA-E378-523E-31FD8576A93D}"/>
          </ac:spMkLst>
        </pc:spChg>
        <pc:spChg chg="del">
          <ac:chgData name="Kristóf Lajka" userId="5e6963896e59b084" providerId="Windows Live" clId="Web-{8344F07D-12BA-8981-DA09-31DFA7F548A1}" dt="2025-03-24T11:14:25.487" v="855"/>
          <ac:spMkLst>
            <pc:docMk/>
            <pc:sldMk cId="1341999316" sldId="323"/>
            <ac:spMk id="3" creationId="{A6FE8979-5E1D-9382-831A-275B5CBFE6EE}"/>
          </ac:spMkLst>
        </pc:spChg>
        <pc:spChg chg="add del mod">
          <ac:chgData name="Kristóf Lajka" userId="5e6963896e59b084" providerId="Windows Live" clId="Web-{8344F07D-12BA-8981-DA09-31DFA7F548A1}" dt="2025-03-24T11:17:21.432" v="870"/>
          <ac:spMkLst>
            <pc:docMk/>
            <pc:sldMk cId="1341999316" sldId="323"/>
            <ac:spMk id="7" creationId="{08278C19-A904-CA13-8624-2AD2150EAB10}"/>
          </ac:spMkLst>
        </pc:spChg>
        <pc:spChg chg="add mod">
          <ac:chgData name="Kristóf Lajka" userId="5e6963896e59b084" providerId="Windows Live" clId="Web-{8344F07D-12BA-8981-DA09-31DFA7F548A1}" dt="2025-03-24T11:17:49.621" v="884" actId="1076"/>
          <ac:spMkLst>
            <pc:docMk/>
            <pc:sldMk cId="1341999316" sldId="323"/>
            <ac:spMk id="10" creationId="{C0576AE1-72BC-D81F-D0CA-0E7D46C90E91}"/>
          </ac:spMkLst>
        </pc:spChg>
        <pc:spChg chg="add mod">
          <ac:chgData name="Kristóf Lajka" userId="5e6963896e59b084" providerId="Windows Live" clId="Web-{8344F07D-12BA-8981-DA09-31DFA7F548A1}" dt="2025-03-24T11:18:18.856" v="896" actId="20577"/>
          <ac:spMkLst>
            <pc:docMk/>
            <pc:sldMk cId="1341999316" sldId="323"/>
            <ac:spMk id="12" creationId="{EE21D3B7-7064-0A64-5DA2-B51E0B2BD293}"/>
          </ac:spMkLst>
        </pc:spChg>
        <pc:picChg chg="add del mod ord">
          <ac:chgData name="Kristóf Lajka" userId="5e6963896e59b084" providerId="Windows Live" clId="Web-{8344F07D-12BA-8981-DA09-31DFA7F548A1}" dt="2025-03-24T11:14:38.487" v="861"/>
          <ac:picMkLst>
            <pc:docMk/>
            <pc:sldMk cId="1341999316" sldId="323"/>
            <ac:picMk id="4" creationId="{16D0FF4B-2AFB-D245-A948-22905F5B0E9A}"/>
          </ac:picMkLst>
        </pc:picChg>
        <pc:picChg chg="add del mod">
          <ac:chgData name="Kristóf Lajka" userId="5e6963896e59b084" providerId="Windows Live" clId="Web-{8344F07D-12BA-8981-DA09-31DFA7F548A1}" dt="2025-03-24T11:14:36.534" v="860"/>
          <ac:picMkLst>
            <pc:docMk/>
            <pc:sldMk cId="1341999316" sldId="323"/>
            <ac:picMk id="5" creationId="{82882340-9D55-5DB4-4349-CE280D2C697E}"/>
          </ac:picMkLst>
        </pc:picChg>
        <pc:picChg chg="add mod ord">
          <ac:chgData name="Kristóf Lajka" userId="5e6963896e59b084" providerId="Windows Live" clId="Web-{8344F07D-12BA-8981-DA09-31DFA7F548A1}" dt="2025-03-24T11:17:22.776" v="871" actId="1076"/>
          <ac:picMkLst>
            <pc:docMk/>
            <pc:sldMk cId="1341999316" sldId="323"/>
            <ac:picMk id="8" creationId="{A3E2B7E2-953C-77F5-98F5-4D60BC23B69C}"/>
          </ac:picMkLst>
        </pc:picChg>
        <pc:picChg chg="add mod">
          <ac:chgData name="Kristóf Lajka" userId="5e6963896e59b084" providerId="Windows Live" clId="Web-{8344F07D-12BA-8981-DA09-31DFA7F548A1}" dt="2025-03-24T11:17:39.120" v="873" actId="1076"/>
          <ac:picMkLst>
            <pc:docMk/>
            <pc:sldMk cId="1341999316" sldId="323"/>
            <ac:picMk id="9" creationId="{7529C765-86EB-9951-7DAF-C6CEEE3ED349}"/>
          </ac:picMkLst>
        </pc:picChg>
        <pc:picChg chg="add mod">
          <ac:chgData name="Kristóf Lajka" userId="5e6963896e59b084" providerId="Windows Live" clId="Web-{8344F07D-12BA-8981-DA09-31DFA7F548A1}" dt="2025-03-24T11:18:11.684" v="886" actId="1076"/>
          <ac:picMkLst>
            <pc:docMk/>
            <pc:sldMk cId="1341999316" sldId="323"/>
            <ac:picMk id="11" creationId="{9EBBAFA6-F044-744F-3BFA-44BB6A5F535E}"/>
          </ac:picMkLst>
        </pc:picChg>
      </pc:sldChg>
      <pc:sldChg chg="addSp delSp modSp new">
        <pc:chgData name="Kristóf Lajka" userId="5e6963896e59b084" providerId="Windows Live" clId="Web-{8344F07D-12BA-8981-DA09-31DFA7F548A1}" dt="2025-03-24T11:30:04.028" v="1031" actId="1076"/>
        <pc:sldMkLst>
          <pc:docMk/>
          <pc:sldMk cId="2892872693" sldId="324"/>
        </pc:sldMkLst>
        <pc:spChg chg="mod">
          <ac:chgData name="Kristóf Lajka" userId="5e6963896e59b084" providerId="Windows Live" clId="Web-{8344F07D-12BA-8981-DA09-31DFA7F548A1}" dt="2025-03-24T11:28:05.382" v="975" actId="20577"/>
          <ac:spMkLst>
            <pc:docMk/>
            <pc:sldMk cId="2892872693" sldId="324"/>
            <ac:spMk id="2" creationId="{D93CA2F2-D238-8FD0-BE3B-124223CB01C5}"/>
          </ac:spMkLst>
        </pc:spChg>
        <pc:spChg chg="del">
          <ac:chgData name="Kristóf Lajka" userId="5e6963896e59b084" providerId="Windows Live" clId="Web-{8344F07D-12BA-8981-DA09-31DFA7F548A1}" dt="2025-03-24T11:28:52.494" v="1017"/>
          <ac:spMkLst>
            <pc:docMk/>
            <pc:sldMk cId="2892872693" sldId="324"/>
            <ac:spMk id="3" creationId="{A4EDBFDF-C21C-0C55-C89E-9D2BE207F424}"/>
          </ac:spMkLst>
        </pc:spChg>
        <pc:spChg chg="add mod">
          <ac:chgData name="Kristóf Lajka" userId="5e6963896e59b084" providerId="Windows Live" clId="Web-{8344F07D-12BA-8981-DA09-31DFA7F548A1}" dt="2025-03-24T11:30:04.028" v="1031" actId="1076"/>
          <ac:spMkLst>
            <pc:docMk/>
            <pc:sldMk cId="2892872693" sldId="324"/>
            <ac:spMk id="6" creationId="{CEF2B1BB-0687-F030-07A9-B7F9E4787DC9}"/>
          </ac:spMkLst>
        </pc:spChg>
        <pc:picChg chg="add mod ord">
          <ac:chgData name="Kristóf Lajka" userId="5e6963896e59b084" providerId="Windows Live" clId="Web-{8344F07D-12BA-8981-DA09-31DFA7F548A1}" dt="2025-03-24T11:29:59.809" v="1030" actId="1076"/>
          <ac:picMkLst>
            <pc:docMk/>
            <pc:sldMk cId="2892872693" sldId="324"/>
            <ac:picMk id="4" creationId="{B1AC30E5-9B64-E138-00E0-06DB50783866}"/>
          </ac:picMkLst>
        </pc:picChg>
        <pc:inkChg chg="add del">
          <ac:chgData name="Kristóf Lajka" userId="5e6963896e59b084" providerId="Windows Live" clId="Web-{8344F07D-12BA-8981-DA09-31DFA7F548A1}" dt="2025-03-24T11:29:06.823" v="1020"/>
          <ac:inkMkLst>
            <pc:docMk/>
            <pc:sldMk cId="2892872693" sldId="324"/>
            <ac:inkMk id="5" creationId="{80ECEDBF-3ACA-7BCD-F58F-C46D5F8D065F}"/>
          </ac:inkMkLst>
        </pc:inkChg>
      </pc:sldChg>
      <pc:sldChg chg="modSp new">
        <pc:chgData name="Kristóf Lajka" userId="5e6963896e59b084" providerId="Windows Live" clId="Web-{8344F07D-12BA-8981-DA09-31DFA7F548A1}" dt="2025-03-24T11:30:36.217" v="1048" actId="20577"/>
        <pc:sldMkLst>
          <pc:docMk/>
          <pc:sldMk cId="3672494967" sldId="325"/>
        </pc:sldMkLst>
        <pc:spChg chg="mod">
          <ac:chgData name="Kristóf Lajka" userId="5e6963896e59b084" providerId="Windows Live" clId="Web-{8344F07D-12BA-8981-DA09-31DFA7F548A1}" dt="2025-03-24T11:30:36.217" v="1048" actId="20577"/>
          <ac:spMkLst>
            <pc:docMk/>
            <pc:sldMk cId="3672494967" sldId="325"/>
            <ac:spMk id="2" creationId="{D92407CF-E975-E155-8AE4-638234768085}"/>
          </ac:spMkLst>
        </pc:spChg>
      </pc:sldChg>
    </pc:docChg>
  </pc:docChgLst>
  <pc:docChgLst>
    <pc:chgData name="Kristóf Lajka" userId="5e6963896e59b084" providerId="Windows Live" clId="Web-{14520C34-3973-AEF7-9FD3-07F122E92C4D}"/>
    <pc:docChg chg="modSld">
      <pc:chgData name="Kristóf Lajka" userId="5e6963896e59b084" providerId="Windows Live" clId="Web-{14520C34-3973-AEF7-9FD3-07F122E92C4D}" dt="2025-03-03T10:06:26.522" v="165" actId="1076"/>
      <pc:docMkLst>
        <pc:docMk/>
      </pc:docMkLst>
      <pc:sldChg chg="addSp modSp mod modTransition setBg">
        <pc:chgData name="Kristóf Lajka" userId="5e6963896e59b084" providerId="Windows Live" clId="Web-{14520C34-3973-AEF7-9FD3-07F122E92C4D}" dt="2025-03-03T09:19:34.171" v="43"/>
        <pc:sldMkLst>
          <pc:docMk/>
          <pc:sldMk cId="3563977590" sldId="257"/>
        </pc:sldMkLst>
        <pc:spChg chg="mo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2" creationId="{14C6FE33-0449-62A0-5900-09C992BB98BF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2" creationId="{845D3C1D-A85C-44EE-A21E-2DAAEC79F14E}"/>
          </ac:spMkLst>
        </pc:spChg>
        <pc:spChg chg="add">
          <ac:chgData name="Kristóf Lajka" userId="5e6963896e59b084" providerId="Windows Live" clId="Web-{14520C34-3973-AEF7-9FD3-07F122E92C4D}" dt="2025-03-03T09:14:30.115" v="9"/>
          <ac:spMkLst>
            <pc:docMk/>
            <pc:sldMk cId="3563977590" sldId="257"/>
            <ac:spMk id="18" creationId="{D987E165-75F1-443C-9A05-ADC511C3375C}"/>
          </ac:spMkLst>
        </pc:spChg>
        <pc:picChg chg="add mod">
          <ac:chgData name="Kristóf Lajka" userId="5e6963896e59b084" providerId="Windows Live" clId="Web-{14520C34-3973-AEF7-9FD3-07F122E92C4D}" dt="2025-03-03T09:14:59.085" v="16" actId="14100"/>
          <ac:picMkLst>
            <pc:docMk/>
            <pc:sldMk cId="3563977590" sldId="257"/>
            <ac:picMk id="3" creationId="{49264A05-AD7F-9A2B-C4F9-DCE77F8FF758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8" creationId="{C0F4014E-6BAF-4F6C-B8CE-81A4D8F8801E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0" creationId="{B891C919-1CCE-4DE8-BCB6-6D4A823ABA63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4" creationId="{1272C03D-FF5F-4787-9923-252D8F950C24}"/>
          </ac:picMkLst>
        </pc:picChg>
        <pc:picChg chg="add">
          <ac:chgData name="Kristóf Lajka" userId="5e6963896e59b084" providerId="Windows Live" clId="Web-{14520C34-3973-AEF7-9FD3-07F122E92C4D}" dt="2025-03-03T09:14:30.115" v="9"/>
          <ac:picMkLst>
            <pc:docMk/>
            <pc:sldMk cId="3563977590" sldId="257"/>
            <ac:picMk id="16" creationId="{809E94B5-14C4-4FFC-A641-4DD9C0733BEC}"/>
          </ac:picMkLst>
        </pc:picChg>
      </pc:sldChg>
      <pc:sldChg chg="modSp">
        <pc:chgData name="Kristóf Lajka" userId="5e6963896e59b084" providerId="Windows Live" clId="Web-{14520C34-3973-AEF7-9FD3-07F122E92C4D}" dt="2025-03-03T10:00:11.788" v="97"/>
        <pc:sldMkLst>
          <pc:docMk/>
          <pc:sldMk cId="937931457" sldId="258"/>
        </pc:sldMkLst>
        <pc:graphicFrameChg chg="mod modGraphic">
          <ac:chgData name="Kristóf Lajka" userId="5e6963896e59b084" providerId="Windows Live" clId="Web-{14520C34-3973-AEF7-9FD3-07F122E92C4D}" dt="2025-03-03T10:00:11.788" v="97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addSp delSp modSp">
        <pc:chgData name="Kristóf Lajka" userId="5e6963896e59b084" providerId="Windows Live" clId="Web-{14520C34-3973-AEF7-9FD3-07F122E92C4D}" dt="2025-03-03T10:04:30.877" v="125" actId="20577"/>
        <pc:sldMkLst>
          <pc:docMk/>
          <pc:sldMk cId="3658396111" sldId="267"/>
        </pc:sldMkLst>
        <pc:spChg chg="add mod">
          <ac:chgData name="Kristóf Lajka" userId="5e6963896e59b084" providerId="Windows Live" clId="Web-{14520C34-3973-AEF7-9FD3-07F122E92C4D}" dt="2025-03-03T10:04:16.251" v="118" actId="1076"/>
          <ac:spMkLst>
            <pc:docMk/>
            <pc:sldMk cId="3658396111" sldId="267"/>
            <ac:spMk id="8" creationId="{8BCD91A2-3617-7645-5BD3-99866D9380C2}"/>
          </ac:spMkLst>
        </pc:spChg>
        <pc:spChg chg="add mod">
          <ac:chgData name="Kristóf Lajka" userId="5e6963896e59b084" providerId="Windows Live" clId="Web-{14520C34-3973-AEF7-9FD3-07F122E92C4D}" dt="2025-03-03T10:04:30.877" v="125" actId="20577"/>
          <ac:spMkLst>
            <pc:docMk/>
            <pc:sldMk cId="3658396111" sldId="267"/>
            <ac:spMk id="10" creationId="{58C2E75A-5F2C-7543-1485-C0779E1700B2}"/>
          </ac:spMkLst>
        </pc:spChg>
        <pc:picChg chg="del">
          <ac:chgData name="Kristóf Lajka" userId="5e6963896e59b084" providerId="Windows Live" clId="Web-{14520C34-3973-AEF7-9FD3-07F122E92C4D}" dt="2025-03-03T10:03:12.608" v="99"/>
          <ac:picMkLst>
            <pc:docMk/>
            <pc:sldMk cId="3658396111" sldId="267"/>
            <ac:picMk id="3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3:14.717" v="100" actId="1076"/>
          <ac:picMkLst>
            <pc:docMk/>
            <pc:sldMk cId="3658396111" sldId="267"/>
            <ac:picMk id="4" creationId="{5B3360DD-282A-9D0A-E29F-A1EEF0068892}"/>
          </ac:picMkLst>
        </pc:picChg>
        <pc:picChg chg="add del mod">
          <ac:chgData name="Kristóf Lajka" userId="5e6963896e59b084" providerId="Windows Live" clId="Web-{14520C34-3973-AEF7-9FD3-07F122E92C4D}" dt="2025-03-03T10:03:22.905" v="102"/>
          <ac:picMkLst>
            <pc:docMk/>
            <pc:sldMk cId="3658396111" sldId="267"/>
            <ac:picMk id="5" creationId="{3BF018C2-ABED-8AF3-9D6E-DE6D0C5A1AFC}"/>
          </ac:picMkLst>
        </pc:picChg>
        <pc:picChg chg="add mod">
          <ac:chgData name="Kristóf Lajka" userId="5e6963896e59b084" providerId="Windows Live" clId="Web-{14520C34-3973-AEF7-9FD3-07F122E92C4D}" dt="2025-03-03T10:03:35.250" v="104" actId="1076"/>
          <ac:picMkLst>
            <pc:docMk/>
            <pc:sldMk cId="3658396111" sldId="267"/>
            <ac:picMk id="6" creationId="{1B58AAF5-A017-BD44-5237-57215CE58770}"/>
          </ac:picMkLst>
        </pc:picChg>
        <pc:picChg chg="del">
          <ac:chgData name="Kristóf Lajka" userId="5e6963896e59b084" providerId="Windows Live" clId="Web-{14520C34-3973-AEF7-9FD3-07F122E92C4D}" dt="2025-03-03T10:03:10.764" v="98"/>
          <ac:picMkLst>
            <pc:docMk/>
            <pc:sldMk cId="3658396111" sldId="267"/>
            <ac:picMk id="7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4:19.595" v="119" actId="1076"/>
          <ac:picMkLst>
            <pc:docMk/>
            <pc:sldMk cId="3658396111" sldId="267"/>
            <ac:picMk id="9" creationId="{54E9E427-CC74-4EF2-4D3B-A2802DAECF4B}"/>
          </ac:picMkLst>
        </pc:picChg>
      </pc:sldChg>
      <pc:sldChg chg="addSp delSp modSp">
        <pc:chgData name="Kristóf Lajka" userId="5e6963896e59b084" providerId="Windows Live" clId="Web-{14520C34-3973-AEF7-9FD3-07F122E92C4D}" dt="2025-03-03T10:06:26.522" v="165" actId="1076"/>
        <pc:sldMkLst>
          <pc:docMk/>
          <pc:sldMk cId="3887096853" sldId="268"/>
        </pc:sldMkLst>
        <pc:spChg chg="add mod">
          <ac:chgData name="Kristóf Lajka" userId="5e6963896e59b084" providerId="Windows Live" clId="Web-{14520C34-3973-AEF7-9FD3-07F122E92C4D}" dt="2025-03-03T10:06:10.928" v="156" actId="20577"/>
          <ac:spMkLst>
            <pc:docMk/>
            <pc:sldMk cId="3887096853" sldId="268"/>
            <ac:spMk id="8" creationId="{B909755B-78C9-83E4-230D-1B2144C4CCDD}"/>
          </ac:spMkLst>
        </pc:spChg>
        <pc:spChg chg="add mod">
          <ac:chgData name="Kristóf Lajka" userId="5e6963896e59b084" providerId="Windows Live" clId="Web-{14520C34-3973-AEF7-9FD3-07F122E92C4D}" dt="2025-03-03T10:06:26.522" v="165" actId="1076"/>
          <ac:spMkLst>
            <pc:docMk/>
            <pc:sldMk cId="3887096853" sldId="268"/>
            <ac:spMk id="9" creationId="{9739DF30-E14E-EF19-7073-37ABA74DE9C3}"/>
          </ac:spMkLst>
        </pc:spChg>
        <pc:picChg chg="add mod">
          <ac:chgData name="Kristóf Lajka" userId="5e6963896e59b084" providerId="Windows Live" clId="Web-{14520C34-3973-AEF7-9FD3-07F122E92C4D}" dt="2025-03-03T09:20:32.814" v="52" actId="1076"/>
          <ac:picMkLst>
            <pc:docMk/>
            <pc:sldMk cId="3887096853" sldId="268"/>
            <ac:picMk id="3" creationId="{D685EAAC-8AF5-5BB6-77F2-2D82914F3F5B}"/>
          </ac:picMkLst>
        </pc:picChg>
        <pc:picChg chg="del">
          <ac:chgData name="Kristóf Lajka" userId="5e6963896e59b084" providerId="Windows Live" clId="Web-{14520C34-3973-AEF7-9FD3-07F122E92C4D}" dt="2025-03-03T10:04:38.956" v="127"/>
          <ac:picMkLst>
            <pc:docMk/>
            <pc:sldMk cId="3887096853" sldId="268"/>
            <ac:picMk id="4" creationId="{00000000-0000-0000-0000-000000000000}"/>
          </ac:picMkLst>
        </pc:picChg>
        <pc:picChg chg="add mod modCrop">
          <ac:chgData name="Kristóf Lajka" userId="5e6963896e59b084" providerId="Windows Live" clId="Web-{14520C34-3973-AEF7-9FD3-07F122E92C4D}" dt="2025-03-03T10:05:42.067" v="140"/>
          <ac:picMkLst>
            <pc:docMk/>
            <pc:sldMk cId="3887096853" sldId="268"/>
            <ac:picMk id="5" creationId="{F9B0F0B7-D667-5B0A-0590-203F820E5DFB}"/>
          </ac:picMkLst>
        </pc:picChg>
        <pc:picChg chg="del">
          <ac:chgData name="Kristóf Lajka" userId="5e6963896e59b084" providerId="Windows Live" clId="Web-{14520C34-3973-AEF7-9FD3-07F122E92C4D}" dt="2025-03-03T10:04:37.440" v="126"/>
          <ac:picMkLst>
            <pc:docMk/>
            <pc:sldMk cId="3887096853" sldId="268"/>
            <ac:picMk id="6" creationId="{00000000-0000-0000-0000-000000000000}"/>
          </ac:picMkLst>
        </pc:picChg>
        <pc:picChg chg="add mod">
          <ac:chgData name="Kristóf Lajka" userId="5e6963896e59b084" providerId="Windows Live" clId="Web-{14520C34-3973-AEF7-9FD3-07F122E92C4D}" dt="2025-03-03T10:05:29.145" v="138" actId="14100"/>
          <ac:picMkLst>
            <pc:docMk/>
            <pc:sldMk cId="3887096853" sldId="268"/>
            <ac:picMk id="7" creationId="{D0B85482-E2BD-3DB2-059A-E0EC7D57EC1E}"/>
          </ac:picMkLst>
        </pc:picChg>
      </pc:sldChg>
      <pc:sldChg chg="addSp modSp">
        <pc:chgData name="Kristóf Lajka" userId="5e6963896e59b084" providerId="Windows Live" clId="Web-{14520C34-3973-AEF7-9FD3-07F122E92C4D}" dt="2025-03-03T09:13:19.253" v="1"/>
        <pc:sldMkLst>
          <pc:docMk/>
          <pc:sldMk cId="1046954273" sldId="273"/>
        </pc:sldMkLst>
        <pc:spChg chg="mod or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5" creationId="{A4322390-8B58-46BE-88EB-D9FD30C08743}"/>
          </ac:spMkLst>
        </pc:spChg>
        <pc:spChg chg="add">
          <ac:chgData name="Kristóf Lajka" userId="5e6963896e59b084" providerId="Windows Live" clId="Web-{14520C34-3973-AEF7-9FD3-07F122E92C4D}" dt="2025-03-03T09:13:19.253" v="1"/>
          <ac:spMkLst>
            <pc:docMk/>
            <pc:sldMk cId="1046954273" sldId="273"/>
            <ac:spMk id="6" creationId="{C885E190-58DD-42DD-A4A8-401E15C92A52}"/>
          </ac:spMkLst>
        </pc:spChg>
        <pc:picChg chg="add mod">
          <ac:chgData name="Kristóf Lajka" userId="5e6963896e59b084" providerId="Windows Live" clId="Web-{14520C34-3973-AEF7-9FD3-07F122E92C4D}" dt="2025-03-03T09:13:19.253" v="1"/>
          <ac:picMkLst>
            <pc:docMk/>
            <pc:sldMk cId="1046954273" sldId="273"/>
            <ac:picMk id="3" creationId="{D74B56BE-4FD3-C149-509E-3795A2CBCEF4}"/>
          </ac:picMkLst>
        </pc:picChg>
      </pc:sldChg>
      <pc:sldChg chg="addSp modSp modTransition">
        <pc:chgData name="Kristóf Lajka" userId="5e6963896e59b084" providerId="Windows Live" clId="Web-{14520C34-3973-AEF7-9FD3-07F122E92C4D}" dt="2025-03-03T09:19:34.171" v="44"/>
        <pc:sldMkLst>
          <pc:docMk/>
          <pc:sldMk cId="3309972962" sldId="289"/>
        </pc:sldMkLst>
        <pc:spChg chg="mod">
          <ac:chgData name="Kristóf Lajka" userId="5e6963896e59b084" providerId="Windows Live" clId="Web-{14520C34-3973-AEF7-9FD3-07F122E92C4D}" dt="2025-03-03T09:18:15.575" v="30" actId="20577"/>
          <ac:spMkLst>
            <pc:docMk/>
            <pc:sldMk cId="3309972962" sldId="289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9:00.498" v="42" actId="14100"/>
          <ac:picMkLst>
            <pc:docMk/>
            <pc:sldMk cId="3309972962" sldId="289"/>
            <ac:picMk id="3" creationId="{271E48AB-3775-56F2-2463-7851DFC3ACB4}"/>
          </ac:picMkLst>
        </pc:picChg>
      </pc:sldChg>
      <pc:sldChg chg="addSp modSp">
        <pc:chgData name="Kristóf Lajka" userId="5e6963896e59b084" providerId="Windows Live" clId="Web-{14520C34-3973-AEF7-9FD3-07F122E92C4D}" dt="2025-03-03T09:18:39.669" v="38" actId="1076"/>
        <pc:sldMkLst>
          <pc:docMk/>
          <pc:sldMk cId="1409875053" sldId="290"/>
        </pc:sldMkLst>
        <pc:spChg chg="mod">
          <ac:chgData name="Kristóf Lajka" userId="5e6963896e59b084" providerId="Windows Live" clId="Web-{14520C34-3973-AEF7-9FD3-07F122E92C4D}" dt="2025-03-03T09:18:34.529" v="35" actId="14100"/>
          <ac:spMkLst>
            <pc:docMk/>
            <pc:sldMk cId="1409875053" sldId="290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18:39.669" v="38" actId="1076"/>
          <ac:picMkLst>
            <pc:docMk/>
            <pc:sldMk cId="1409875053" sldId="290"/>
            <ac:picMk id="2" creationId="{2C3F543F-683B-4170-74CA-23344E1C0F86}"/>
          </ac:picMkLst>
        </pc:picChg>
      </pc:sldChg>
      <pc:sldChg chg="addSp modSp">
        <pc:chgData name="Kristóf Lajka" userId="5e6963896e59b084" providerId="Windows Live" clId="Web-{14520C34-3973-AEF7-9FD3-07F122E92C4D}" dt="2025-03-03T09:20:59.252" v="59" actId="1076"/>
        <pc:sldMkLst>
          <pc:docMk/>
          <pc:sldMk cId="399709971" sldId="291"/>
        </pc:sldMkLst>
        <pc:spChg chg="mod">
          <ac:chgData name="Kristóf Lajka" userId="5e6963896e59b084" providerId="Windows Live" clId="Web-{14520C34-3973-AEF7-9FD3-07F122E92C4D}" dt="2025-03-03T09:20:50.392" v="57" actId="1076"/>
          <ac:spMkLst>
            <pc:docMk/>
            <pc:sldMk cId="399709971" sldId="291"/>
            <ac:spMk id="4" creationId="{00000000-0000-0000-0000-000000000000}"/>
          </ac:spMkLst>
        </pc:spChg>
        <pc:picChg chg="add mod">
          <ac:chgData name="Kristóf Lajka" userId="5e6963896e59b084" providerId="Windows Live" clId="Web-{14520C34-3973-AEF7-9FD3-07F122E92C4D}" dt="2025-03-03T09:20:59.252" v="59" actId="1076"/>
          <ac:picMkLst>
            <pc:docMk/>
            <pc:sldMk cId="399709971" sldId="291"/>
            <ac:picMk id="2" creationId="{1B7CB6C6-DDB4-47CC-5D9C-C5604E2F8668}"/>
          </ac:picMkLst>
        </pc:picChg>
      </pc:sldChg>
      <pc:sldChg chg="modSp">
        <pc:chgData name="Kristóf Lajka" userId="5e6963896e59b084" providerId="Windows Live" clId="Web-{14520C34-3973-AEF7-9FD3-07F122E92C4D}" dt="2025-03-03T09:13:47.239" v="6" actId="20577"/>
        <pc:sldMkLst>
          <pc:docMk/>
          <pc:sldMk cId="2444904799" sldId="296"/>
        </pc:sldMkLst>
        <pc:spChg chg="mod">
          <ac:chgData name="Kristóf Lajka" userId="5e6963896e59b084" providerId="Windows Live" clId="Web-{14520C34-3973-AEF7-9FD3-07F122E92C4D}" dt="2025-03-03T09:13:47.239" v="6" actId="20577"/>
          <ac:spMkLst>
            <pc:docMk/>
            <pc:sldMk cId="2444904799" sldId="296"/>
            <ac:spMk id="4" creationId="{00000000-0000-0000-0000-000000000000}"/>
          </ac:spMkLst>
        </pc:spChg>
      </pc:sldChg>
    </pc:docChg>
  </pc:docChgLst>
  <pc:docChgLst>
    <pc:chgData name="Kristóf Lajka" userId="5e6963896e59b084" providerId="Windows Live" clId="Web-{200E0311-376F-BF2D-DD2F-CFA66653B402}"/>
    <pc:docChg chg="modSld">
      <pc:chgData name="Kristóf Lajka" userId="5e6963896e59b084" providerId="Windows Live" clId="Web-{200E0311-376F-BF2D-DD2F-CFA66653B402}" dt="2025-03-03T11:05:18.534" v="7"/>
      <pc:docMkLst>
        <pc:docMk/>
      </pc:docMkLst>
      <pc:sldChg chg="addSp modSp">
        <pc:chgData name="Kristóf Lajka" userId="5e6963896e59b084" providerId="Windows Live" clId="Web-{200E0311-376F-BF2D-DD2F-CFA66653B402}" dt="2025-03-03T11:04:34.485" v="3" actId="1076"/>
        <pc:sldMkLst>
          <pc:docMk/>
          <pc:sldMk cId="2767495509" sldId="256"/>
        </pc:sldMkLst>
        <pc:picChg chg="add mod">
          <ac:chgData name="Kristóf Lajka" userId="5e6963896e59b084" providerId="Windows Live" clId="Web-{200E0311-376F-BF2D-DD2F-CFA66653B402}" dt="2025-03-03T11:04:34.485" v="3" actId="1076"/>
          <ac:picMkLst>
            <pc:docMk/>
            <pc:sldMk cId="2767495509" sldId="256"/>
            <ac:picMk id="4" creationId="{5BE683FD-69A6-0889-A45B-C4CD0AD2426F}"/>
          </ac:picMkLst>
        </pc:picChg>
      </pc:sldChg>
      <pc:sldChg chg="addSp delSp modSp">
        <pc:chgData name="Kristóf Lajka" userId="5e6963896e59b084" providerId="Windows Live" clId="Web-{200E0311-376F-BF2D-DD2F-CFA66653B402}" dt="2025-03-03T11:05:18.534" v="7"/>
        <pc:sldMkLst>
          <pc:docMk/>
          <pc:sldMk cId="2149205326" sldId="285"/>
        </pc:sldMkLst>
        <pc:picChg chg="add del mod">
          <ac:chgData name="Kristóf Lajka" userId="5e6963896e59b084" providerId="Windows Live" clId="Web-{200E0311-376F-BF2D-DD2F-CFA66653B402}" dt="2025-03-03T11:05:18.534" v="7"/>
          <ac:picMkLst>
            <pc:docMk/>
            <pc:sldMk cId="2149205326" sldId="285"/>
            <ac:picMk id="5" creationId="{3C7F40E5-0EDB-4515-2BE0-C69035FB3E89}"/>
          </ac:picMkLst>
        </pc:picChg>
      </pc:sldChg>
    </pc:docChg>
  </pc:docChgLst>
  <pc:docChgLst>
    <pc:chgData name="Kristóf Lajka" userId="5e6963896e59b084" providerId="Windows Live" clId="Web-{8DF55B3B-E80F-65CA-DA46-C51C2A6C40B9}"/>
    <pc:docChg chg="addSld delSld modSld">
      <pc:chgData name="Kristóf Lajka" userId="5e6963896e59b084" providerId="Windows Live" clId="Web-{8DF55B3B-E80F-65CA-DA46-C51C2A6C40B9}" dt="2025-03-24T09:06:45.157" v="214" actId="1076"/>
      <pc:docMkLst>
        <pc:docMk/>
      </pc:docMkLst>
      <pc:sldChg chg="addSp delSp modSp">
        <pc:chgData name="Kristóf Lajka" userId="5e6963896e59b084" providerId="Windows Live" clId="Web-{8DF55B3B-E80F-65CA-DA46-C51C2A6C40B9}" dt="2025-03-24T08:53:06.226" v="116" actId="1076"/>
        <pc:sldMkLst>
          <pc:docMk/>
          <pc:sldMk cId="3563977590" sldId="257"/>
        </pc:sldMkLst>
        <pc:spChg chg="mo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" creationId="{14C6FE33-0449-62A0-5900-09C992BB98BF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2" creationId="{845D3C1D-A85C-44EE-A21E-2DAAEC79F14E}"/>
          </ac:spMkLst>
        </pc:spChg>
        <pc:spChg chg="del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18" creationId="{D987E165-75F1-443C-9A05-ADC511C3375C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24" creationId="{4C6C9A81-EBD8-4A7D-BE1B-7520E2A46FC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3" creationId="{1CFBC036-F1E2-42B1-B205-11560583B5B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5" creationId="{8F576A5C-51BA-4F64-8224-13A2515445AB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7" creationId="{46F59DE4-6203-4DD3-AAB4-73B4CD213EBA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39" creationId="{CC56C2D5-4646-4F60-A7B4-EADB8388446D}"/>
          </ac:spMkLst>
        </pc:spChg>
        <pc:spChg chg="add">
          <ac:chgData name="Kristóf Lajka" userId="5e6963896e59b084" providerId="Windows Live" clId="Web-{8DF55B3B-E80F-65CA-DA46-C51C2A6C40B9}" dt="2025-03-24T08:52:58.632" v="114"/>
          <ac:spMkLst>
            <pc:docMk/>
            <pc:sldMk cId="3563977590" sldId="257"/>
            <ac:spMk id="41" creationId="{902B4FBC-AAA1-4643-96FC-DC635FC54973}"/>
          </ac:spMkLst>
        </pc:spChg>
        <pc:picChg chg="del">
          <ac:chgData name="Kristóf Lajka" userId="5e6963896e59b084" providerId="Windows Live" clId="Web-{8DF55B3B-E80F-65CA-DA46-C51C2A6C40B9}" dt="2025-03-24T08:51:50.630" v="111"/>
          <ac:picMkLst>
            <pc:docMk/>
            <pc:sldMk cId="3563977590" sldId="257"/>
            <ac:picMk id="3" creationId="{49264A05-AD7F-9A2B-C4F9-DCE77F8FF758}"/>
          </ac:picMkLst>
        </pc:picChg>
        <pc:picChg chg="add mod">
          <ac:chgData name="Kristóf Lajka" userId="5e6963896e59b084" providerId="Windows Live" clId="Web-{8DF55B3B-E80F-65CA-DA46-C51C2A6C40B9}" dt="2025-03-24T08:53:06.226" v="116" actId="1076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8DF55B3B-E80F-65CA-DA46-C51C2A6C40B9}" dt="2025-03-24T08:52:58.632" v="114"/>
          <ac:picMkLst>
            <pc:docMk/>
            <pc:sldMk cId="3563977590" sldId="257"/>
            <ac:picMk id="16" creationId="{809E94B5-14C4-4FFC-A641-4DD9C0733BEC}"/>
          </ac:picMkLst>
        </pc:picChg>
      </pc:sldChg>
      <pc:sldChg chg="addSp delSp modSp">
        <pc:chgData name="Kristóf Lajka" userId="5e6963896e59b084" providerId="Windows Live" clId="Web-{8DF55B3B-E80F-65CA-DA46-C51C2A6C40B9}" dt="2025-03-24T09:02:00.008" v="180"/>
        <pc:sldMkLst>
          <pc:docMk/>
          <pc:sldMk cId="1348046584" sldId="271"/>
        </pc:sldMkLst>
        <pc:spChg chg="del">
          <ac:chgData name="Kristóf Lajka" userId="5e6963896e59b084" providerId="Windows Live" clId="Web-{8DF55B3B-E80F-65CA-DA46-C51C2A6C40B9}" dt="2025-03-24T09:01:34.210" v="144"/>
          <ac:spMkLst>
            <pc:docMk/>
            <pc:sldMk cId="1348046584" sldId="271"/>
            <ac:spMk id="2" creationId="{8ED38882-1869-61D0-EE85-ED4502E0B577}"/>
          </ac:spMkLst>
        </pc:spChg>
        <pc:spChg chg="add del mod">
          <ac:chgData name="Kristóf Lajka" userId="5e6963896e59b084" providerId="Windows Live" clId="Web-{8DF55B3B-E80F-65CA-DA46-C51C2A6C40B9}" dt="2025-03-24T09:02:00.008" v="180"/>
          <ac:spMkLst>
            <pc:docMk/>
            <pc:sldMk cId="1348046584" sldId="271"/>
            <ac:spMk id="6" creationId="{1155844F-A469-3230-4568-CA35A6C3F6B6}"/>
          </ac:spMkLst>
        </pc:spChg>
        <pc:spChg chg="add mod">
          <ac:chgData name="Kristóf Lajka" userId="5e6963896e59b084" providerId="Windows Live" clId="Web-{8DF55B3B-E80F-65CA-DA46-C51C2A6C40B9}" dt="2025-03-24T09:01:46.632" v="174" actId="20577"/>
          <ac:spMkLst>
            <pc:docMk/>
            <pc:sldMk cId="1348046584" sldId="271"/>
            <ac:spMk id="7" creationId="{2F3DCFD9-2B3F-CBF2-6D42-2459C6CD72D7}"/>
          </ac:spMkLst>
        </pc:spChg>
        <pc:spChg chg="add mod">
          <ac:chgData name="Kristóf Lajka" userId="5e6963896e59b084" providerId="Windows Live" clId="Web-{8DF55B3B-E80F-65CA-DA46-C51C2A6C40B9}" dt="2025-03-24T09:01:54.929" v="179" actId="20577"/>
          <ac:spMkLst>
            <pc:docMk/>
            <pc:sldMk cId="1348046584" sldId="271"/>
            <ac:spMk id="8" creationId="{04203BE4-4397-1955-76FD-DE92A5FA1DF7}"/>
          </ac:spMkLst>
        </pc:spChg>
        <pc:spChg chg="mod">
          <ac:chgData name="Kristóf Lajka" userId="5e6963896e59b084" providerId="Windows Live" clId="Web-{8DF55B3B-E80F-65CA-DA46-C51C2A6C40B9}" dt="2025-03-24T09:01:19.757" v="141" actId="20577"/>
          <ac:spMkLst>
            <pc:docMk/>
            <pc:sldMk cId="1348046584" sldId="271"/>
            <ac:spMk id="12" creationId="{5164443B-8AE6-626F-5D9A-0BCC4B694EA9}"/>
          </ac:spMkLst>
        </pc:spChg>
        <pc:picChg chg="add mod">
          <ac:chgData name="Kristóf Lajka" userId="5e6963896e59b084" providerId="Windows Live" clId="Web-{8DF55B3B-E80F-65CA-DA46-C51C2A6C40B9}" dt="2025-03-24T09:00:52.271" v="139" actId="1076"/>
          <ac:picMkLst>
            <pc:docMk/>
            <pc:sldMk cId="1348046584" sldId="271"/>
            <ac:picMk id="3" creationId="{4499631D-3FAB-5C10-C181-025233912D66}"/>
          </ac:picMkLst>
        </pc:picChg>
        <pc:picChg chg="add mod">
          <ac:chgData name="Kristóf Lajka" userId="5e6963896e59b084" providerId="Windows Live" clId="Web-{8DF55B3B-E80F-65CA-DA46-C51C2A6C40B9}" dt="2025-03-24T09:01:28.491" v="143" actId="1076"/>
          <ac:picMkLst>
            <pc:docMk/>
            <pc:sldMk cId="1348046584" sldId="271"/>
            <ac:picMk id="4" creationId="{6718007F-39E5-EF2D-5D02-20FFEDA86690}"/>
          </ac:picMkLst>
        </pc:picChg>
        <pc:picChg chg="del">
          <ac:chgData name="Kristóf Lajka" userId="5e6963896e59b084" providerId="Windows Live" clId="Web-{8DF55B3B-E80F-65CA-DA46-C51C2A6C40B9}" dt="2025-03-24T09:00:40.099" v="137"/>
          <ac:picMkLst>
            <pc:docMk/>
            <pc:sldMk cId="1348046584" sldId="271"/>
            <ac:picMk id="18" creationId="{B082D70C-3CBD-BBB4-DFD3-B5291309FC60}"/>
          </ac:picMkLst>
        </pc:picChg>
      </pc:sldChg>
      <pc:sldChg chg="addSp delSp modSp">
        <pc:chgData name="Kristóf Lajka" userId="5e6963896e59b084" providerId="Windows Live" clId="Web-{8DF55B3B-E80F-65CA-DA46-C51C2A6C40B9}" dt="2025-03-24T09:06:45.157" v="214" actId="1076"/>
        <pc:sldMkLst>
          <pc:docMk/>
          <pc:sldMk cId="4254097667" sldId="275"/>
        </pc:sldMkLst>
        <pc:spChg chg="mod">
          <ac:chgData name="Kristóf Lajka" userId="5e6963896e59b084" providerId="Windows Live" clId="Web-{8DF55B3B-E80F-65CA-DA46-C51C2A6C40B9}" dt="2025-03-24T09:06:45.157" v="214" actId="1076"/>
          <ac:spMkLst>
            <pc:docMk/>
            <pc:sldMk cId="4254097667" sldId="275"/>
            <ac:spMk id="2" creationId="{41C89C22-643B-7BB0-41D0-90D359CFCBC2}"/>
          </ac:spMkLst>
        </pc:spChg>
        <pc:picChg chg="del mod">
          <ac:chgData name="Kristóf Lajka" userId="5e6963896e59b084" providerId="Windows Live" clId="Web-{8DF55B3B-E80F-65CA-DA46-C51C2A6C40B9}" dt="2025-03-24T09:05:52.124" v="202"/>
          <ac:picMkLst>
            <pc:docMk/>
            <pc:sldMk cId="4254097667" sldId="275"/>
            <ac:picMk id="3" creationId="{00000000-0000-0000-0000-000000000000}"/>
          </ac:picMkLst>
        </pc:picChg>
        <pc:picChg chg="add mod">
          <ac:chgData name="Kristóf Lajka" userId="5e6963896e59b084" providerId="Windows Live" clId="Web-{8DF55B3B-E80F-65CA-DA46-C51C2A6C40B9}" dt="2025-03-24T09:06:22" v="210" actId="14100"/>
          <ac:picMkLst>
            <pc:docMk/>
            <pc:sldMk cId="4254097667" sldId="275"/>
            <ac:picMk id="4" creationId="{71C7C37C-1179-9937-8569-410824C66A77}"/>
          </ac:picMkLst>
        </pc:picChg>
        <pc:picChg chg="add mod">
          <ac:chgData name="Kristóf Lajka" userId="5e6963896e59b084" providerId="Windows Live" clId="Web-{8DF55B3B-E80F-65CA-DA46-C51C2A6C40B9}" dt="2025-03-24T09:06:25.297" v="211" actId="14100"/>
          <ac:picMkLst>
            <pc:docMk/>
            <pc:sldMk cId="4254097667" sldId="275"/>
            <ac:picMk id="5" creationId="{8E4EBBE7-1486-F066-282E-ED788B587103}"/>
          </ac:picMkLst>
        </pc:picChg>
      </pc:sldChg>
      <pc:sldChg chg="addSp delSp modSp">
        <pc:chgData name="Kristóf Lajka" userId="5e6963896e59b084" providerId="Windows Live" clId="Web-{8DF55B3B-E80F-65CA-DA46-C51C2A6C40B9}" dt="2025-03-24T08:53:24.023" v="122" actId="1076"/>
        <pc:sldMkLst>
          <pc:docMk/>
          <pc:sldMk cId="3309972962" sldId="289"/>
        </pc:sldMkLst>
        <pc:picChg chg="del">
          <ac:chgData name="Kristóf Lajka" userId="5e6963896e59b084" providerId="Windows Live" clId="Web-{8DF55B3B-E80F-65CA-DA46-C51C2A6C40B9}" dt="2025-03-24T08:53:13.054" v="117"/>
          <ac:picMkLst>
            <pc:docMk/>
            <pc:sldMk cId="3309972962" sldId="289"/>
            <ac:picMk id="3" creationId="{271E48AB-3775-56F2-2463-7851DFC3ACB4}"/>
          </ac:picMkLst>
        </pc:picChg>
        <pc:picChg chg="add mod">
          <ac:chgData name="Kristóf Lajka" userId="5e6963896e59b084" providerId="Windows Live" clId="Web-{8DF55B3B-E80F-65CA-DA46-C51C2A6C40B9}" dt="2025-03-24T08:53:24.023" v="122" actId="1076"/>
          <ac:picMkLst>
            <pc:docMk/>
            <pc:sldMk cId="3309972962" sldId="289"/>
            <ac:picMk id="5" creationId="{6B9D781A-894F-8ED7-BF6A-31EE186CBFCC}"/>
          </ac:picMkLst>
        </pc:picChg>
      </pc:sldChg>
      <pc:sldChg chg="addSp modSp">
        <pc:chgData name="Kristóf Lajka" userId="5e6963896e59b084" providerId="Windows Live" clId="Web-{8DF55B3B-E80F-65CA-DA46-C51C2A6C40B9}" dt="2025-03-24T08:37:31.900" v="41" actId="1076"/>
        <pc:sldMkLst>
          <pc:docMk/>
          <pc:sldMk cId="1771298315" sldId="293"/>
        </pc:sldMkLst>
        <pc:spChg chg="add mod">
          <ac:chgData name="Kristóf Lajka" userId="5e6963896e59b084" providerId="Windows Live" clId="Web-{8DF55B3B-E80F-65CA-DA46-C51C2A6C40B9}" dt="2025-03-24T08:37:00.602" v="31" actId="20577"/>
          <ac:spMkLst>
            <pc:docMk/>
            <pc:sldMk cId="1771298315" sldId="293"/>
            <ac:spMk id="6" creationId="{E885AFAC-A0EF-4241-1F39-B28FD54DA76F}"/>
          </ac:spMkLst>
        </pc:spChg>
        <pc:spChg chg="mod">
          <ac:chgData name="Kristóf Lajka" userId="5e6963896e59b084" providerId="Windows Live" clId="Web-{8DF55B3B-E80F-65CA-DA46-C51C2A6C40B9}" dt="2025-03-24T08:37:27.509" v="39" actId="1076"/>
          <ac:spMkLst>
            <pc:docMk/>
            <pc:sldMk cId="1771298315" sldId="293"/>
            <ac:spMk id="7" creationId="{00000000-0000-0000-0000-000000000000}"/>
          </ac:spMkLst>
        </pc:spChg>
        <pc:spChg chg="add mod">
          <ac:chgData name="Kristóf Lajka" userId="5e6963896e59b084" providerId="Windows Live" clId="Web-{8DF55B3B-E80F-65CA-DA46-C51C2A6C40B9}" dt="2025-03-24T08:37:31.900" v="41" actId="1076"/>
          <ac:spMkLst>
            <pc:docMk/>
            <pc:sldMk cId="1771298315" sldId="293"/>
            <ac:spMk id="8" creationId="{A8AEC168-0EBE-A148-150D-2C36AB5BF10C}"/>
          </ac:spMkLst>
        </pc:spChg>
        <pc:picChg chg="mod">
          <ac:chgData name="Kristóf Lajka" userId="5e6963896e59b084" providerId="Windows Live" clId="Web-{8DF55B3B-E80F-65CA-DA46-C51C2A6C40B9}" dt="2025-03-24T08:37:25.009" v="38" actId="1076"/>
          <ac:picMkLst>
            <pc:docMk/>
            <pc:sldMk cId="1771298315" sldId="293"/>
            <ac:picMk id="3" creationId="{05920D74-048D-77FF-26E5-8D0E6B9C3030}"/>
          </ac:picMkLst>
        </pc:picChg>
        <pc:picChg chg="add mod">
          <ac:chgData name="Kristóf Lajka" userId="5e6963896e59b084" providerId="Windows Live" clId="Web-{8DF55B3B-E80F-65CA-DA46-C51C2A6C40B9}" dt="2025-03-24T08:36:37.883" v="16" actId="1076"/>
          <ac:picMkLst>
            <pc:docMk/>
            <pc:sldMk cId="1771298315" sldId="293"/>
            <ac:picMk id="4" creationId="{00D4A53D-970E-4AEA-9EFB-ABD8A2C76CE6}"/>
          </ac:picMkLst>
        </pc:picChg>
        <pc:picChg chg="add mod">
          <ac:chgData name="Kristóf Lajka" userId="5e6963896e59b084" providerId="Windows Live" clId="Web-{8DF55B3B-E80F-65CA-DA46-C51C2A6C40B9}" dt="2025-03-24T08:37:29.385" v="40" actId="1076"/>
          <ac:picMkLst>
            <pc:docMk/>
            <pc:sldMk cId="1771298315" sldId="293"/>
            <ac:picMk id="5" creationId="{2CD62A7B-31AB-5F77-E03D-13492E82DBF9}"/>
          </ac:picMkLst>
        </pc:picChg>
      </pc:sldChg>
      <pc:sldChg chg="addSp modSp">
        <pc:chgData name="Kristóf Lajka" userId="5e6963896e59b084" providerId="Windows Live" clId="Web-{8DF55B3B-E80F-65CA-DA46-C51C2A6C40B9}" dt="2025-03-24T08:54:04.774" v="127" actId="1076"/>
        <pc:sldMkLst>
          <pc:docMk/>
          <pc:sldMk cId="2080919111" sldId="305"/>
        </pc:sldMkLst>
        <pc:spChg chg="add mod">
          <ac:chgData name="Kristóf Lajka" userId="5e6963896e59b084" providerId="Windows Live" clId="Web-{8DF55B3B-E80F-65CA-DA46-C51C2A6C40B9}" dt="2025-03-24T08:54:04.774" v="127" actId="1076"/>
          <ac:spMkLst>
            <pc:docMk/>
            <pc:sldMk cId="2080919111" sldId="305"/>
            <ac:spMk id="2" creationId="{8CE4E10E-102C-C6F2-6B0C-0295242A3D67}"/>
          </ac:spMkLst>
        </pc:spChg>
      </pc:sldChg>
      <pc:sldChg chg="addSp delSp modSp">
        <pc:chgData name="Kristóf Lajka" userId="5e6963896e59b084" providerId="Windows Live" clId="Web-{8DF55B3B-E80F-65CA-DA46-C51C2A6C40B9}" dt="2025-03-24T08:56:53.826" v="136" actId="1076"/>
        <pc:sldMkLst>
          <pc:docMk/>
          <pc:sldMk cId="2512710492" sldId="306"/>
        </pc:sldMkLst>
        <pc:spChg chg="add del mod">
          <ac:chgData name="Kristóf Lajka" userId="5e6963896e59b084" providerId="Windows Live" clId="Web-{8DF55B3B-E80F-65CA-DA46-C51C2A6C40B9}" dt="2025-03-24T08:56:44.061" v="130"/>
          <ac:spMkLst>
            <pc:docMk/>
            <pc:sldMk cId="2512710492" sldId="306"/>
            <ac:spMk id="5" creationId="{C06E452D-2350-51D5-46A9-D200304E9BBB}"/>
          </ac:spMkLst>
        </pc:spChg>
        <pc:picChg chg="del">
          <ac:chgData name="Kristóf Lajka" userId="5e6963896e59b084" providerId="Windows Live" clId="Web-{8DF55B3B-E80F-65CA-DA46-C51C2A6C40B9}" dt="2025-03-24T08:54:53.526" v="129"/>
          <ac:picMkLst>
            <pc:docMk/>
            <pc:sldMk cId="2512710492" sldId="306"/>
            <ac:picMk id="4" creationId="{5BA80789-714C-EC40-9F3F-8FF911533F19}"/>
          </ac:picMkLst>
        </pc:picChg>
        <pc:picChg chg="add mod ord">
          <ac:chgData name="Kristóf Lajka" userId="5e6963896e59b084" providerId="Windows Live" clId="Web-{8DF55B3B-E80F-65CA-DA46-C51C2A6C40B9}" dt="2025-03-24T08:56:48.529" v="134" actId="1076"/>
          <ac:picMkLst>
            <pc:docMk/>
            <pc:sldMk cId="2512710492" sldId="306"/>
            <ac:picMk id="6" creationId="{46EF9008-964D-776A-9B81-AC7B40DC04CE}"/>
          </ac:picMkLst>
        </pc:picChg>
        <pc:picChg chg="add mod">
          <ac:chgData name="Kristóf Lajka" userId="5e6963896e59b084" providerId="Windows Live" clId="Web-{8DF55B3B-E80F-65CA-DA46-C51C2A6C40B9}" dt="2025-03-24T08:56:53.826" v="136" actId="1076"/>
          <ac:picMkLst>
            <pc:docMk/>
            <pc:sldMk cId="2512710492" sldId="306"/>
            <ac:picMk id="7" creationId="{5D67AAAA-1F08-D3F0-090C-29B87B1FC612}"/>
          </ac:picMkLst>
        </pc:picChg>
        <pc:picChg chg="add mod">
          <ac:chgData name="Kristóf Lajka" userId="5e6963896e59b084" providerId="Windows Live" clId="Web-{8DF55B3B-E80F-65CA-DA46-C51C2A6C40B9}" dt="2025-03-24T08:56:47.514" v="133" actId="1076"/>
          <ac:picMkLst>
            <pc:docMk/>
            <pc:sldMk cId="2512710492" sldId="306"/>
            <ac:picMk id="8" creationId="{12063031-6633-C4D0-3F5C-C5E3A85CF8BE}"/>
          </ac:picMkLst>
        </pc:picChg>
      </pc:sldChg>
      <pc:sldChg chg="del">
        <pc:chgData name="Kristóf Lajka" userId="5e6963896e59b084" providerId="Windows Live" clId="Web-{8DF55B3B-E80F-65CA-DA46-C51C2A6C40B9}" dt="2025-03-24T08:54:07.524" v="128"/>
        <pc:sldMkLst>
          <pc:docMk/>
          <pc:sldMk cId="857578161" sldId="308"/>
        </pc:sldMkLst>
      </pc:sldChg>
      <pc:sldChg chg="addSp delSp modSp new del">
        <pc:chgData name="Kristóf Lajka" userId="5e6963896e59b084" providerId="Windows Live" clId="Web-{8DF55B3B-E80F-65CA-DA46-C51C2A6C40B9}" dt="2025-03-24T08:36:19.257" v="12"/>
        <pc:sldMkLst>
          <pc:docMk/>
          <pc:sldMk cId="570210175" sldId="313"/>
        </pc:sldMkLst>
        <pc:spChg chg="mod">
          <ac:chgData name="Kristóf Lajka" userId="5e6963896e59b084" providerId="Windows Live" clId="Web-{8DF55B3B-E80F-65CA-DA46-C51C2A6C40B9}" dt="2025-03-24T08:35:48.241" v="7" actId="20577"/>
          <ac:spMkLst>
            <pc:docMk/>
            <pc:sldMk cId="570210175" sldId="313"/>
            <ac:spMk id="2" creationId="{92922100-FA5F-B3B8-DE60-2A701E7C39A8}"/>
          </ac:spMkLst>
        </pc:spChg>
        <pc:spChg chg="del">
          <ac:chgData name="Kristóf Lajka" userId="5e6963896e59b084" providerId="Windows Live" clId="Web-{8DF55B3B-E80F-65CA-DA46-C51C2A6C40B9}" dt="2025-03-24T08:36:10.913" v="8"/>
          <ac:spMkLst>
            <pc:docMk/>
            <pc:sldMk cId="570210175" sldId="313"/>
            <ac:spMk id="3" creationId="{CB8813F5-FC58-22A6-0149-7092C33526BF}"/>
          </ac:spMkLst>
        </pc:spChg>
        <pc:spChg chg="add mod">
          <ac:chgData name="Kristóf Lajka" userId="5e6963896e59b084" providerId="Windows Live" clId="Web-{8DF55B3B-E80F-65CA-DA46-C51C2A6C40B9}" dt="2025-03-24T08:36:17.148" v="11"/>
          <ac:spMkLst>
            <pc:docMk/>
            <pc:sldMk cId="570210175" sldId="313"/>
            <ac:spMk id="6" creationId="{79D816C0-982E-994E-C660-B8463DE6BFE7}"/>
          </ac:spMkLst>
        </pc:spChg>
        <pc:picChg chg="add del mod ord">
          <ac:chgData name="Kristóf Lajka" userId="5e6963896e59b084" providerId="Windows Live" clId="Web-{8DF55B3B-E80F-65CA-DA46-C51C2A6C40B9}" dt="2025-03-24T08:36:17.148" v="11"/>
          <ac:picMkLst>
            <pc:docMk/>
            <pc:sldMk cId="570210175" sldId="313"/>
            <ac:picMk id="4" creationId="{615A2CB0-271C-22C3-2908-707C4DB90B58}"/>
          </ac:picMkLst>
        </pc:picChg>
      </pc:sldChg>
      <pc:sldChg chg="new del">
        <pc:chgData name="Kristóf Lajka" userId="5e6963896e59b084" providerId="Windows Live" clId="Web-{8DF55B3B-E80F-65CA-DA46-C51C2A6C40B9}" dt="2025-03-24T08:34:59.802" v="1"/>
        <pc:sldMkLst>
          <pc:docMk/>
          <pc:sldMk cId="883162424" sldId="313"/>
        </pc:sldMkLst>
      </pc:sldChg>
      <pc:sldChg chg="addSp delSp modSp new">
        <pc:chgData name="Kristóf Lajka" userId="5e6963896e59b084" providerId="Windows Live" clId="Web-{8DF55B3B-E80F-65CA-DA46-C51C2A6C40B9}" dt="2025-03-24T08:41:47.877" v="86" actId="20577"/>
        <pc:sldMkLst>
          <pc:docMk/>
          <pc:sldMk cId="2088902002" sldId="313"/>
        </pc:sldMkLst>
        <pc:spChg chg="mod">
          <ac:chgData name="Kristóf Lajka" userId="5e6963896e59b084" providerId="Windows Live" clId="Web-{8DF55B3B-E80F-65CA-DA46-C51C2A6C40B9}" dt="2025-03-24T08:39:37.826" v="54" actId="20577"/>
          <ac:spMkLst>
            <pc:docMk/>
            <pc:sldMk cId="2088902002" sldId="313"/>
            <ac:spMk id="2" creationId="{0D7192C6-A1B0-91C4-072F-DF44016D8B78}"/>
          </ac:spMkLst>
        </pc:spChg>
        <pc:spChg chg="del">
          <ac:chgData name="Kristóf Lajka" userId="5e6963896e59b084" providerId="Windows Live" clId="Web-{8DF55B3B-E80F-65CA-DA46-C51C2A6C40B9}" dt="2025-03-24T08:40:00.702" v="55"/>
          <ac:spMkLst>
            <pc:docMk/>
            <pc:sldMk cId="2088902002" sldId="313"/>
            <ac:spMk id="3" creationId="{46371D7B-F6C2-3A6D-A17F-B523CABC52FD}"/>
          </ac:spMkLst>
        </pc:spChg>
        <pc:spChg chg="add mod">
          <ac:chgData name="Kristóf Lajka" userId="5e6963896e59b084" providerId="Windows Live" clId="Web-{8DF55B3B-E80F-65CA-DA46-C51C2A6C40B9}" dt="2025-03-24T08:41:38.830" v="83" actId="1076"/>
          <ac:spMkLst>
            <pc:docMk/>
            <pc:sldMk cId="2088902002" sldId="313"/>
            <ac:spMk id="5" creationId="{65F87B41-6106-B61C-5464-8C2F33D4822C}"/>
          </ac:spMkLst>
        </pc:spChg>
        <pc:spChg chg="add mod">
          <ac:chgData name="Kristóf Lajka" userId="5e6963896e59b084" providerId="Windows Live" clId="Web-{8DF55B3B-E80F-65CA-DA46-C51C2A6C40B9}" dt="2025-03-24T08:41:47.877" v="86" actId="20577"/>
          <ac:spMkLst>
            <pc:docMk/>
            <pc:sldMk cId="2088902002" sldId="313"/>
            <ac:spMk id="7" creationId="{1E962996-F31B-965B-EF62-D3235566F31F}"/>
          </ac:spMkLst>
        </pc:spChg>
        <pc:picChg chg="add mod ord">
          <ac:chgData name="Kristóf Lajka" userId="5e6963896e59b084" providerId="Windows Live" clId="Web-{8DF55B3B-E80F-65CA-DA46-C51C2A6C40B9}" dt="2025-03-24T08:41:35.017" v="82" actId="1076"/>
          <ac:picMkLst>
            <pc:docMk/>
            <pc:sldMk cId="2088902002" sldId="313"/>
            <ac:picMk id="4" creationId="{3074C214-56C8-B45E-5F77-C1360FFEBB6C}"/>
          </ac:picMkLst>
        </pc:picChg>
        <pc:picChg chg="add mod modCrop">
          <ac:chgData name="Kristóf Lajka" userId="5e6963896e59b084" providerId="Windows Live" clId="Web-{8DF55B3B-E80F-65CA-DA46-C51C2A6C40B9}" dt="2025-03-24T08:41:02.922" v="71" actId="1076"/>
          <ac:picMkLst>
            <pc:docMk/>
            <pc:sldMk cId="2088902002" sldId="313"/>
            <ac:picMk id="6" creationId="{9E609E33-1D69-EB7B-4D37-ABC277735C5B}"/>
          </ac:picMkLst>
        </pc:picChg>
      </pc:sldChg>
      <pc:sldChg chg="addSp delSp modSp new">
        <pc:chgData name="Kristóf Lajka" userId="5e6963896e59b084" providerId="Windows Live" clId="Web-{8DF55B3B-E80F-65CA-DA46-C51C2A6C40B9}" dt="2025-03-24T08:44:05.350" v="94" actId="1076"/>
        <pc:sldMkLst>
          <pc:docMk/>
          <pc:sldMk cId="668682322" sldId="314"/>
        </pc:sldMkLst>
        <pc:spChg chg="mod">
          <ac:chgData name="Kristóf Lajka" userId="5e6963896e59b084" providerId="Windows Live" clId="Web-{8DF55B3B-E80F-65CA-DA46-C51C2A6C40B9}" dt="2025-03-24T08:43:30.302" v="88" actId="20577"/>
          <ac:spMkLst>
            <pc:docMk/>
            <pc:sldMk cId="668682322" sldId="314"/>
            <ac:spMk id="2" creationId="{ECCD7CD0-7929-994C-BEFF-D81A0862EC1F}"/>
          </ac:spMkLst>
        </pc:spChg>
        <pc:spChg chg="del">
          <ac:chgData name="Kristóf Lajka" userId="5e6963896e59b084" providerId="Windows Live" clId="Web-{8DF55B3B-E80F-65CA-DA46-C51C2A6C40B9}" dt="2025-03-24T08:43:42.599" v="89"/>
          <ac:spMkLst>
            <pc:docMk/>
            <pc:sldMk cId="668682322" sldId="314"/>
            <ac:spMk id="3" creationId="{37356187-85E9-67D5-2BBA-E5DDB4B4107C}"/>
          </ac:spMkLst>
        </pc:spChg>
        <pc:picChg chg="add mod ord">
          <ac:chgData name="Kristóf Lajka" userId="5e6963896e59b084" providerId="Windows Live" clId="Web-{8DF55B3B-E80F-65CA-DA46-C51C2A6C40B9}" dt="2025-03-24T08:43:44.787" v="90" actId="1076"/>
          <ac:picMkLst>
            <pc:docMk/>
            <pc:sldMk cId="668682322" sldId="314"/>
            <ac:picMk id="4" creationId="{CC8DE3F7-B6D4-ACCB-36CD-C0AFD2BBBDDD}"/>
          </ac:picMkLst>
        </pc:picChg>
        <pc:picChg chg="add mod modCrop">
          <ac:chgData name="Kristóf Lajka" userId="5e6963896e59b084" providerId="Windows Live" clId="Web-{8DF55B3B-E80F-65CA-DA46-C51C2A6C40B9}" dt="2025-03-24T08:44:05.350" v="94" actId="1076"/>
          <ac:picMkLst>
            <pc:docMk/>
            <pc:sldMk cId="668682322" sldId="314"/>
            <ac:picMk id="5" creationId="{EFC33378-AE63-5FDB-9B6A-62D7C86F5A83}"/>
          </ac:picMkLst>
        </pc:picChg>
      </pc:sldChg>
      <pc:sldChg chg="addSp delSp modSp new">
        <pc:chgData name="Kristóf Lajka" userId="5e6963896e59b084" providerId="Windows Live" clId="Web-{8DF55B3B-E80F-65CA-DA46-C51C2A6C40B9}" dt="2025-03-24T08:45:08.805" v="110" actId="1076"/>
        <pc:sldMkLst>
          <pc:docMk/>
          <pc:sldMk cId="4208644619" sldId="315"/>
        </pc:sldMkLst>
        <pc:spChg chg="mod">
          <ac:chgData name="Kristóf Lajka" userId="5e6963896e59b084" providerId="Windows Live" clId="Web-{8DF55B3B-E80F-65CA-DA46-C51C2A6C40B9}" dt="2025-03-24T08:44:57.476" v="107" actId="20577"/>
          <ac:spMkLst>
            <pc:docMk/>
            <pc:sldMk cId="4208644619" sldId="315"/>
            <ac:spMk id="2" creationId="{DFA62442-CEE4-451E-6EB7-6736CF54B481}"/>
          </ac:spMkLst>
        </pc:spChg>
        <pc:spChg chg="del">
          <ac:chgData name="Kristóf Lajka" userId="5e6963896e59b084" providerId="Windows Live" clId="Web-{8DF55B3B-E80F-65CA-DA46-C51C2A6C40B9}" dt="2025-03-24T08:45:05.055" v="108"/>
          <ac:spMkLst>
            <pc:docMk/>
            <pc:sldMk cId="4208644619" sldId="315"/>
            <ac:spMk id="3" creationId="{D591DF05-3DCE-7764-7D63-5A9C2F634DFD}"/>
          </ac:spMkLst>
        </pc:spChg>
        <pc:picChg chg="add mod ord">
          <ac:chgData name="Kristóf Lajka" userId="5e6963896e59b084" providerId="Windows Live" clId="Web-{8DF55B3B-E80F-65CA-DA46-C51C2A6C40B9}" dt="2025-03-24T08:45:08.805" v="110" actId="1076"/>
          <ac:picMkLst>
            <pc:docMk/>
            <pc:sldMk cId="4208644619" sldId="315"/>
            <ac:picMk id="4" creationId="{10BAC9DE-F94C-4215-5882-59CB6C151628}"/>
          </ac:picMkLst>
        </pc:picChg>
      </pc:sldChg>
    </pc:docChg>
  </pc:docChgLst>
  <pc:docChgLst>
    <pc:chgData name="Kristóf Lajka" userId="5e6963896e59b084" providerId="Windows Live" clId="Web-{73CC0444-F1A4-ECCB-F9DC-8D667DC4ACBA}"/>
    <pc:docChg chg="addSld modSld">
      <pc:chgData name="Kristóf Lajka" userId="5e6963896e59b084" providerId="Windows Live" clId="Web-{73CC0444-F1A4-ECCB-F9DC-8D667DC4ACBA}" dt="2025-03-26T06:56:57.985" v="192"/>
      <pc:docMkLst>
        <pc:docMk/>
      </pc:docMkLst>
      <pc:sldChg chg="modSp">
        <pc:chgData name="Kristóf Lajka" userId="5e6963896e59b084" providerId="Windows Live" clId="Web-{73CC0444-F1A4-ECCB-F9DC-8D667DC4ACBA}" dt="2025-03-26T06:51:12.601" v="23" actId="1076"/>
        <pc:sldMkLst>
          <pc:docMk/>
          <pc:sldMk cId="3340070489" sldId="277"/>
        </pc:sldMkLst>
        <pc:picChg chg="mod">
          <ac:chgData name="Kristóf Lajka" userId="5e6963896e59b084" providerId="Windows Live" clId="Web-{73CC0444-F1A4-ECCB-F9DC-8D667DC4ACBA}" dt="2025-03-26T06:51:12.601" v="23" actId="1076"/>
          <ac:picMkLst>
            <pc:docMk/>
            <pc:sldMk cId="3340070489" sldId="277"/>
            <ac:picMk id="4" creationId="{45EDB47D-DE5C-F772-6B54-9211FA049BCE}"/>
          </ac:picMkLst>
        </pc:picChg>
      </pc:sldChg>
      <pc:sldChg chg="modSp">
        <pc:chgData name="Kristóf Lajka" userId="5e6963896e59b084" providerId="Windows Live" clId="Web-{73CC0444-F1A4-ECCB-F9DC-8D667DC4ACBA}" dt="2025-03-26T06:54:41.622" v="191" actId="20577"/>
        <pc:sldMkLst>
          <pc:docMk/>
          <pc:sldMk cId="40947718" sldId="281"/>
        </pc:sldMkLst>
        <pc:spChg chg="mod">
          <ac:chgData name="Kristóf Lajka" userId="5e6963896e59b084" providerId="Windows Live" clId="Web-{73CC0444-F1A4-ECCB-F9DC-8D667DC4ACBA}" dt="2025-03-26T06:54:41.622" v="191" actId="20577"/>
          <ac:spMkLst>
            <pc:docMk/>
            <pc:sldMk cId="40947718" sldId="281"/>
            <ac:spMk id="3" creationId="{00000000-0000-0000-0000-000000000000}"/>
          </ac:spMkLst>
        </pc:spChg>
      </pc:sldChg>
      <pc:sldChg chg="modSp">
        <pc:chgData name="Kristóf Lajka" userId="5e6963896e59b084" providerId="Windows Live" clId="Web-{73CC0444-F1A4-ECCB-F9DC-8D667DC4ACBA}" dt="2025-03-26T06:49:20.660" v="22" actId="20577"/>
        <pc:sldMkLst>
          <pc:docMk/>
          <pc:sldMk cId="631175832" sldId="294"/>
        </pc:sldMkLst>
        <pc:spChg chg="mod">
          <ac:chgData name="Kristóf Lajka" userId="5e6963896e59b084" providerId="Windows Live" clId="Web-{73CC0444-F1A4-ECCB-F9DC-8D667DC4ACBA}" dt="2025-03-26T06:49:20.660" v="22" actId="20577"/>
          <ac:spMkLst>
            <pc:docMk/>
            <pc:sldMk cId="631175832" sldId="294"/>
            <ac:spMk id="4" creationId="{00000000-0000-0000-0000-000000000000}"/>
          </ac:spMkLst>
        </pc:spChg>
      </pc:sldChg>
      <pc:sldChg chg="new">
        <pc:chgData name="Kristóf Lajka" userId="5e6963896e59b084" providerId="Windows Live" clId="Web-{73CC0444-F1A4-ECCB-F9DC-8D667DC4ACBA}" dt="2025-03-26T06:56:57.985" v="192"/>
        <pc:sldMkLst>
          <pc:docMk/>
          <pc:sldMk cId="2352001747" sldId="326"/>
        </pc:sldMkLst>
      </pc:sldChg>
    </pc:docChg>
  </pc:docChgLst>
  <pc:docChgLst>
    <pc:chgData name="Kristóf Lajka" userId="5e6963896e59b084" providerId="Windows Live" clId="Web-{C766CDF1-C6F3-F1D1-A60D-8ED6C0F87FF6}"/>
    <pc:docChg chg="addSld modSld">
      <pc:chgData name="Kristóf Lajka" userId="5e6963896e59b084" providerId="Windows Live" clId="Web-{C766CDF1-C6F3-F1D1-A60D-8ED6C0F87FF6}" dt="2025-03-17T09:12:45.245" v="402" actId="1076"/>
      <pc:docMkLst>
        <pc:docMk/>
      </pc:docMkLst>
      <pc:sldChg chg="modSp">
        <pc:chgData name="Kristóf Lajka" userId="5e6963896e59b084" providerId="Windows Live" clId="Web-{C766CDF1-C6F3-F1D1-A60D-8ED6C0F87FF6}" dt="2025-03-17T07:29:30.613" v="39"/>
        <pc:sldMkLst>
          <pc:docMk/>
          <pc:sldMk cId="280766078" sldId="259"/>
        </pc:sldMkLst>
        <pc:graphicFrameChg chg="mod modGraphic">
          <ac:chgData name="Kristóf Lajka" userId="5e6963896e59b084" providerId="Windows Live" clId="Web-{C766CDF1-C6F3-F1D1-A60D-8ED6C0F87FF6}" dt="2025-03-17T07:29:30.613" v="39"/>
          <ac:graphicFrameMkLst>
            <pc:docMk/>
            <pc:sldMk cId="280766078" sldId="259"/>
            <ac:graphicFrameMk id="8" creationId="{57BD3877-1494-77FD-5DCF-838AA688127B}"/>
          </ac:graphicFrameMkLst>
        </pc:graphicFrameChg>
      </pc:sldChg>
      <pc:sldChg chg="addSp delSp modSp">
        <pc:chgData name="Kristóf Lajka" userId="5e6963896e59b084" providerId="Windows Live" clId="Web-{C766CDF1-C6F3-F1D1-A60D-8ED6C0F87FF6}" dt="2025-03-17T09:02:29.413" v="347"/>
        <pc:sldMkLst>
          <pc:docMk/>
          <pc:sldMk cId="410447792" sldId="263"/>
        </pc:sldMkLst>
        <pc:spChg chg="add del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" creationId="{C5212948-0142-3E06-0AD6-9CD0827A0754}"/>
          </ac:spMkLst>
        </pc:spChg>
        <pc:spChg chg="add del">
          <ac:chgData name="Kristóf Lajka" userId="5e6963896e59b084" providerId="Windows Live" clId="Web-{C766CDF1-C6F3-F1D1-A60D-8ED6C0F87FF6}" dt="2025-03-17T07:35:42.082" v="94"/>
          <ac:spMkLst>
            <pc:docMk/>
            <pc:sldMk cId="410447792" sldId="263"/>
            <ac:spMk id="3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1:14.395" v="336"/>
          <ac:spMkLst>
            <pc:docMk/>
            <pc:sldMk cId="410447792" sldId="263"/>
            <ac:spMk id="3" creationId="{EE3B2000-E809-520C-D088-E4179B0DD179}"/>
          </ac:spMkLst>
        </pc:spChg>
        <pc:spChg chg="add mod">
          <ac:chgData name="Kristóf Lajka" userId="5e6963896e59b084" providerId="Windows Live" clId="Web-{C766CDF1-C6F3-F1D1-A60D-8ED6C0F87FF6}" dt="2025-03-17T09:01:38.490" v="339"/>
          <ac:spMkLst>
            <pc:docMk/>
            <pc:sldMk cId="410447792" sldId="263"/>
            <ac:spMk id="4" creationId="{6DED2F2A-FD39-2F19-BFD0-E8178437EBDB}"/>
          </ac:spMkLst>
        </pc:spChg>
        <pc:spChg chg="add del">
          <ac:chgData name="Kristóf Lajka" userId="5e6963896e59b084" providerId="Windows Live" clId="Web-{C766CDF1-C6F3-F1D1-A60D-8ED6C0F87FF6}" dt="2025-03-17T07:35:42.082" v="93"/>
          <ac:spMkLst>
            <pc:docMk/>
            <pc:sldMk cId="410447792" sldId="263"/>
            <ac:spMk id="5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9:02:14.975" v="343"/>
          <ac:spMkLst>
            <pc:docMk/>
            <pc:sldMk cId="410447792" sldId="263"/>
            <ac:spMk id="5" creationId="{731DF5AE-F685-C172-853A-A6DA3E7B851C}"/>
          </ac:spMkLst>
        </pc:spChg>
        <pc:spChg chg="add del">
          <ac:chgData name="Kristóf Lajka" userId="5e6963896e59b084" providerId="Windows Live" clId="Web-{C766CDF1-C6F3-F1D1-A60D-8ED6C0F87FF6}" dt="2025-03-17T07:35:42.082" v="92"/>
          <ac:spMkLst>
            <pc:docMk/>
            <pc:sldMk cId="410447792" sldId="263"/>
            <ac:spMk id="6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9:02:27.366" v="345"/>
          <ac:spMkLst>
            <pc:docMk/>
            <pc:sldMk cId="410447792" sldId="263"/>
            <ac:spMk id="6" creationId="{A619E14B-2B01-83BB-3F2E-6D42EB8CE87F}"/>
          </ac:spMkLst>
        </pc:spChg>
        <pc:spChg chg="add mod">
          <ac:chgData name="Kristóf Lajka" userId="5e6963896e59b084" providerId="Windows Live" clId="Web-{C766CDF1-C6F3-F1D1-A60D-8ED6C0F87FF6}" dt="2025-03-17T09:02:29.413" v="347"/>
          <ac:spMkLst>
            <pc:docMk/>
            <pc:sldMk cId="410447792" sldId="263"/>
            <ac:spMk id="7" creationId="{D9A4F23B-5C79-15F6-FEAB-7544433C6C8A}"/>
          </ac:spMkLst>
        </pc:spChg>
        <pc:spChg chg="add del">
          <ac:chgData name="Kristóf Lajka" userId="5e6963896e59b084" providerId="Windows Live" clId="Web-{C766CDF1-C6F3-F1D1-A60D-8ED6C0F87FF6}" dt="2025-03-17T07:35:42.082" v="91"/>
          <ac:spMkLst>
            <pc:docMk/>
            <pc:sldMk cId="410447792" sldId="263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71"/>
          <ac:spMkLst>
            <pc:docMk/>
            <pc:sldMk cId="410447792" sldId="263"/>
            <ac:spMk id="10" creationId="{F987FC22-7588-E1A3-5358-3DA087A4E833}"/>
          </ac:spMkLst>
        </pc:spChg>
        <pc:spChg chg="add del">
          <ac:chgData name="Kristóf Lajka" userId="5e6963896e59b084" providerId="Windows Live" clId="Web-{C766CDF1-C6F3-F1D1-A60D-8ED6C0F87FF6}" dt="2025-03-17T07:35:42.082" v="95"/>
          <ac:spMkLst>
            <pc:docMk/>
            <pc:sldMk cId="410447792" sldId="263"/>
            <ac:spMk id="11" creationId="{08E189C2-0C59-B446-197E-FE15E0A7973F}"/>
          </ac:spMkLst>
        </pc:spChg>
        <pc:spChg chg="add del">
          <ac:chgData name="Kristóf Lajka" userId="5e6963896e59b084" providerId="Windows Live" clId="Web-{C766CDF1-C6F3-F1D1-A60D-8ED6C0F87FF6}" dt="2025-03-17T07:35:42.082" v="90"/>
          <ac:spMkLst>
            <pc:docMk/>
            <pc:sldMk cId="410447792" sldId="263"/>
            <ac:spMk id="12" creationId="{00000000-0000-0000-0000-000000000000}"/>
          </ac:spMkLst>
        </pc:spChg>
        <pc:spChg chg="add del">
          <ac:chgData name="Kristóf Lajka" userId="5e6963896e59b084" providerId="Windows Live" clId="Web-{C766CDF1-C6F3-F1D1-A60D-8ED6C0F87FF6}" dt="2025-03-17T07:35:42.082" v="89"/>
          <ac:spMkLst>
            <pc:docMk/>
            <pc:sldMk cId="410447792" sldId="263"/>
            <ac:spMk id="13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9"/>
          <ac:spMkLst>
            <pc:docMk/>
            <pc:sldMk cId="410447792" sldId="263"/>
            <ac:spMk id="14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8"/>
          <ac:spMkLst>
            <pc:docMk/>
            <pc:sldMk cId="410447792" sldId="263"/>
            <ac:spMk id="15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7"/>
          <ac:spMkLst>
            <pc:docMk/>
            <pc:sldMk cId="410447792" sldId="263"/>
            <ac:spMk id="16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6"/>
          <ac:spMkLst>
            <pc:docMk/>
            <pc:sldMk cId="410447792" sldId="263"/>
            <ac:spMk id="1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5"/>
          <ac:spMkLst>
            <pc:docMk/>
            <pc:sldMk cId="410447792" sldId="263"/>
            <ac:spMk id="18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35:23.378" v="64"/>
          <ac:spMkLst>
            <pc:docMk/>
            <pc:sldMk cId="410447792" sldId="263"/>
            <ac:spMk id="19" creationId="{00000000-0000-0000-0000-000000000000}"/>
          </ac:spMkLst>
        </pc:spChg>
        <pc:spChg chg="add del mod">
          <ac:chgData name="Kristóf Lajka" userId="5e6963896e59b084" providerId="Windows Live" clId="Web-{C766CDF1-C6F3-F1D1-A60D-8ED6C0F87FF6}" dt="2025-03-17T07:35:46.129" v="96"/>
          <ac:spMkLst>
            <pc:docMk/>
            <pc:sldMk cId="410447792" sldId="263"/>
            <ac:spMk id="21" creationId="{42EE1366-3734-A331-32BB-B33557886548}"/>
          </ac:spMkLst>
        </pc:spChg>
        <pc:spChg chg="add del mod">
          <ac:chgData name="Kristóf Lajka" userId="5e6963896e59b084" providerId="Windows Live" clId="Web-{C766CDF1-C6F3-F1D1-A60D-8ED6C0F87FF6}" dt="2025-03-17T07:35:30.300" v="81"/>
          <ac:spMkLst>
            <pc:docMk/>
            <pc:sldMk cId="410447792" sldId="263"/>
            <ac:spMk id="23" creationId="{D3B562D8-62A0-5EBD-8739-A07C3B87B716}"/>
          </ac:spMkLst>
        </pc:spChg>
        <pc:spChg chg="add mod">
          <ac:chgData name="Kristóf Lajka" userId="5e6963896e59b084" providerId="Windows Live" clId="Web-{C766CDF1-C6F3-F1D1-A60D-8ED6C0F87FF6}" dt="2025-03-17T07:46:13.936" v="198" actId="20577"/>
          <ac:spMkLst>
            <pc:docMk/>
            <pc:sldMk cId="410447792" sldId="263"/>
            <ac:spMk id="26" creationId="{E086F4C9-9B2F-56BB-861A-CDC257D3DB5C}"/>
          </ac:spMkLst>
        </pc:spChg>
        <pc:spChg chg="add mod">
          <ac:chgData name="Kristóf Lajka" userId="5e6963896e59b084" providerId="Windows Live" clId="Web-{C766CDF1-C6F3-F1D1-A60D-8ED6C0F87FF6}" dt="2025-03-17T07:46:11.014" v="195" actId="20577"/>
          <ac:spMkLst>
            <pc:docMk/>
            <pc:sldMk cId="410447792" sldId="263"/>
            <ac:spMk id="27" creationId="{1A637E19-EC17-A3F5-92D4-BD8FB05D1162}"/>
          </ac:spMkLst>
        </pc:spChg>
        <pc:picChg chg="del">
          <ac:chgData name="Kristóf Lajka" userId="5e6963896e59b084" providerId="Windows Live" clId="Web-{C766CDF1-C6F3-F1D1-A60D-8ED6C0F87FF6}" dt="2025-03-17T07:35:23.565" v="72"/>
          <ac:picMkLst>
            <pc:docMk/>
            <pc:sldMk cId="410447792" sldId="26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35:23.378" v="70"/>
          <ac:picMkLst>
            <pc:docMk/>
            <pc:sldMk cId="410447792" sldId="263"/>
            <ac:picMk id="7" creationId="{00000000-0000-0000-0000-000000000000}"/>
          </ac:picMkLst>
        </pc:picChg>
        <pc:picChg chg="mod">
          <ac:chgData name="Kristóf Lajka" userId="5e6963896e59b084" providerId="Windows Live" clId="Web-{C766CDF1-C6F3-F1D1-A60D-8ED6C0F87FF6}" dt="2025-03-17T07:45:33.247" v="164" actId="1076"/>
          <ac:picMkLst>
            <pc:docMk/>
            <pc:sldMk cId="410447792" sldId="263"/>
            <ac:picMk id="8" creationId="{00000000-0000-0000-0000-000000000000}"/>
          </ac:picMkLst>
        </pc:picChg>
        <pc:picChg chg="add mod">
          <ac:chgData name="Kristóf Lajka" userId="5e6963896e59b084" providerId="Windows Live" clId="Web-{C766CDF1-C6F3-F1D1-A60D-8ED6C0F87FF6}" dt="2025-03-17T07:45:28.606" v="161" actId="14100"/>
          <ac:picMkLst>
            <pc:docMk/>
            <pc:sldMk cId="410447792" sldId="263"/>
            <ac:picMk id="24" creationId="{9DDCF6F5-3015-9293-5381-91A9B683D8AA}"/>
          </ac:picMkLst>
        </pc:picChg>
        <pc:picChg chg="add mod">
          <ac:chgData name="Kristóf Lajka" userId="5e6963896e59b084" providerId="Windows Live" clId="Web-{C766CDF1-C6F3-F1D1-A60D-8ED6C0F87FF6}" dt="2025-03-17T07:45:36.419" v="165" actId="1076"/>
          <ac:picMkLst>
            <pc:docMk/>
            <pc:sldMk cId="410447792" sldId="263"/>
            <ac:picMk id="25" creationId="{40BBC710-8510-5495-F1EA-8426BED99C54}"/>
          </ac:picMkLst>
        </pc:picChg>
      </pc:sldChg>
      <pc:sldChg chg="addSp delSp modSp">
        <pc:chgData name="Kristóf Lajka" userId="5e6963896e59b084" providerId="Windows Live" clId="Web-{C766CDF1-C6F3-F1D1-A60D-8ED6C0F87FF6}" dt="2025-03-17T09:03:30.806" v="356"/>
        <pc:sldMkLst>
          <pc:docMk/>
          <pc:sldMk cId="1164550516" sldId="264"/>
        </pc:sldMkLst>
        <pc:spChg chg="add del">
          <ac:chgData name="Kristóf Lajka" userId="5e6963896e59b084" providerId="Windows Live" clId="Web-{C766CDF1-C6F3-F1D1-A60D-8ED6C0F87FF6}" dt="2025-03-17T09:02:57.852" v="349"/>
          <ac:spMkLst>
            <pc:docMk/>
            <pc:sldMk cId="1164550516" sldId="264"/>
            <ac:spMk id="5" creationId="{9BE7DD5F-D4D9-310D-962F-6FBA9C558177}"/>
          </ac:spMkLst>
        </pc:spChg>
        <pc:spChg chg="add mod">
          <ac:chgData name="Kristóf Lajka" userId="5e6963896e59b084" providerId="Windows Live" clId="Web-{C766CDF1-C6F3-F1D1-A60D-8ED6C0F87FF6}" dt="2025-03-17T09:03:16.337" v="352"/>
          <ac:spMkLst>
            <pc:docMk/>
            <pc:sldMk cId="1164550516" sldId="264"/>
            <ac:spMk id="6" creationId="{BAA70F2B-F5C1-D075-8548-863ECAE56FF7}"/>
          </ac:spMkLst>
        </pc:spChg>
        <pc:spChg chg="add del">
          <ac:chgData name="Kristóf Lajka" userId="5e6963896e59b084" providerId="Windows Live" clId="Web-{C766CDF1-C6F3-F1D1-A60D-8ED6C0F87FF6}" dt="2025-03-17T09:03:25.165" v="354"/>
          <ac:spMkLst>
            <pc:docMk/>
            <pc:sldMk cId="1164550516" sldId="264"/>
            <ac:spMk id="7" creationId="{0EE69B1E-CE2D-583E-62A3-50354853CAAD}"/>
          </ac:spMkLst>
        </pc:spChg>
        <pc:spChg chg="add mod">
          <ac:chgData name="Kristóf Lajka" userId="5e6963896e59b084" providerId="Windows Live" clId="Web-{C766CDF1-C6F3-F1D1-A60D-8ED6C0F87FF6}" dt="2025-03-17T09:03:30.806" v="356"/>
          <ac:spMkLst>
            <pc:docMk/>
            <pc:sldMk cId="1164550516" sldId="264"/>
            <ac:spMk id="8" creationId="{5CA140C6-B81C-B4D0-09DA-F71B1F3E4C7E}"/>
          </ac:spMkLst>
        </pc:spChg>
        <pc:spChg chg="mod">
          <ac:chgData name="Kristóf Lajka" userId="5e6963896e59b084" providerId="Windows Live" clId="Web-{C766CDF1-C6F3-F1D1-A60D-8ED6C0F87FF6}" dt="2025-03-17T07:42:19.333" v="141" actId="1076"/>
          <ac:spMkLst>
            <pc:docMk/>
            <pc:sldMk cId="1164550516" sldId="264"/>
            <ac:spMk id="9" creationId="{6756BDFE-CA98-847F-7F34-2021040CD922}"/>
          </ac:spMkLst>
        </pc:spChg>
        <pc:spChg chg="mod">
          <ac:chgData name="Kristóf Lajka" userId="5e6963896e59b084" providerId="Windows Live" clId="Web-{C766CDF1-C6F3-F1D1-A60D-8ED6C0F87FF6}" dt="2025-03-17T07:42:41.771" v="147" actId="1076"/>
          <ac:spMkLst>
            <pc:docMk/>
            <pc:sldMk cId="1164550516" sldId="264"/>
            <ac:spMk id="10" creationId="{5CF803F1-DEBC-53A7-5C1A-AD4D4308CFDC}"/>
          </ac:spMkLst>
        </pc:spChg>
        <pc:picChg chg="add mod">
          <ac:chgData name="Kristóf Lajka" userId="5e6963896e59b084" providerId="Windows Live" clId="Web-{C766CDF1-C6F3-F1D1-A60D-8ED6C0F87FF6}" dt="2025-03-17T07:42:15.801" v="140" actId="1076"/>
          <ac:picMkLst>
            <pc:docMk/>
            <pc:sldMk cId="1164550516" sldId="264"/>
            <ac:picMk id="3" creationId="{9F122677-9F5E-E911-2545-499FE36105EE}"/>
          </ac:picMkLst>
        </pc:picChg>
        <pc:picChg chg="add mod">
          <ac:chgData name="Kristóf Lajka" userId="5e6963896e59b084" providerId="Windows Live" clId="Web-{C766CDF1-C6F3-F1D1-A60D-8ED6C0F87FF6}" dt="2025-03-17T07:42:37.568" v="146" actId="1076"/>
          <ac:picMkLst>
            <pc:docMk/>
            <pc:sldMk cId="1164550516" sldId="264"/>
            <ac:picMk id="4" creationId="{53D28135-B0F8-B9C3-F345-5D8F83F5FA3F}"/>
          </ac:picMkLst>
        </pc:picChg>
        <pc:picChg chg="del">
          <ac:chgData name="Kristóf Lajka" userId="5e6963896e59b084" providerId="Windows Live" clId="Web-{C766CDF1-C6F3-F1D1-A60D-8ED6C0F87FF6}" dt="2025-03-17T07:41:48.441" v="129"/>
          <ac:picMkLst>
            <pc:docMk/>
            <pc:sldMk cId="1164550516" sldId="264"/>
            <ac:picMk id="6" creationId="{0CE04A7B-39CA-0C55-A194-E64639AAED13}"/>
          </ac:picMkLst>
        </pc:picChg>
        <pc:picChg chg="del">
          <ac:chgData name="Kristóf Lajka" userId="5e6963896e59b084" providerId="Windows Live" clId="Web-{C766CDF1-C6F3-F1D1-A60D-8ED6C0F87FF6}" dt="2025-03-17T07:41:49.988" v="130"/>
          <ac:picMkLst>
            <pc:docMk/>
            <pc:sldMk cId="1164550516" sldId="264"/>
            <ac:picMk id="8" creationId="{7400E651-B61D-5CBA-7E23-76A235EAF73B}"/>
          </ac:picMkLst>
        </pc:picChg>
      </pc:sldChg>
      <pc:sldChg chg="addSp delSp modSp">
        <pc:chgData name="Kristóf Lajka" userId="5e6963896e59b084" providerId="Windows Live" clId="Web-{C766CDF1-C6F3-F1D1-A60D-8ED6C0F87FF6}" dt="2025-03-17T08:59:35.861" v="324" actId="14100"/>
        <pc:sldMkLst>
          <pc:docMk/>
          <pc:sldMk cId="1348046584" sldId="271"/>
        </pc:sldMkLst>
        <pc:spChg chg="add del mod">
          <ac:chgData name="Kristóf Lajka" userId="5e6963896e59b084" providerId="Windows Live" clId="Web-{C766CDF1-C6F3-F1D1-A60D-8ED6C0F87FF6}" dt="2025-03-17T08:47:34.651" v="308"/>
          <ac:spMkLst>
            <pc:docMk/>
            <pc:sldMk cId="1348046584" sldId="271"/>
            <ac:spMk id="4" creationId="{C6763D4D-29EC-8816-0889-293C1BB8E530}"/>
          </ac:spMkLst>
        </pc:spChg>
        <pc:spChg chg="add del mod">
          <ac:chgData name="Kristóf Lajka" userId="5e6963896e59b084" providerId="Windows Live" clId="Web-{C766CDF1-C6F3-F1D1-A60D-8ED6C0F87FF6}" dt="2025-03-17T08:47:24.822" v="304"/>
          <ac:spMkLst>
            <pc:docMk/>
            <pc:sldMk cId="1348046584" sldId="271"/>
            <ac:spMk id="10" creationId="{B19B9E74-A0A8-D254-97E1-2B662B0A10CE}"/>
          </ac:spMkLst>
        </pc:spChg>
        <pc:spChg chg="add del mod">
          <ac:chgData name="Kristóf Lajka" userId="5e6963896e59b084" providerId="Windows Live" clId="Web-{C766CDF1-C6F3-F1D1-A60D-8ED6C0F87FF6}" dt="2025-03-17T08:47:24.822" v="305"/>
          <ac:spMkLst>
            <pc:docMk/>
            <pc:sldMk cId="1348046584" sldId="271"/>
            <ac:spMk id="11" creationId="{D9C616B7-823F-D0DB-AD4C-ABB881117D32}"/>
          </ac:spMkLst>
        </pc:spChg>
        <pc:spChg chg="add del">
          <ac:chgData name="Kristóf Lajka" userId="5e6963896e59b084" providerId="Windows Live" clId="Web-{C766CDF1-C6F3-F1D1-A60D-8ED6C0F87FF6}" dt="2025-03-17T08:47:24.822" v="306"/>
          <ac:spMkLst>
            <pc:docMk/>
            <pc:sldMk cId="1348046584" sldId="271"/>
            <ac:spMk id="12" creationId="{5164443B-8AE6-626F-5D9A-0BCC4B694EA9}"/>
          </ac:spMkLst>
        </pc:spChg>
        <pc:spChg chg="add del mod">
          <ac:chgData name="Kristóf Lajka" userId="5e6963896e59b084" providerId="Windows Live" clId="Web-{C766CDF1-C6F3-F1D1-A60D-8ED6C0F87FF6}" dt="2025-03-17T08:47:24.822" v="307"/>
          <ac:spMkLst>
            <pc:docMk/>
            <pc:sldMk cId="1348046584" sldId="271"/>
            <ac:spMk id="13" creationId="{29C38240-1003-C6BF-6C01-F2454510A908}"/>
          </ac:spMkLst>
        </pc:spChg>
        <pc:spChg chg="add del mod">
          <ac:chgData name="Kristóf Lajka" userId="5e6963896e59b084" providerId="Windows Live" clId="Web-{C766CDF1-C6F3-F1D1-A60D-8ED6C0F87FF6}" dt="2025-03-17T08:47:11.431" v="297"/>
          <ac:spMkLst>
            <pc:docMk/>
            <pc:sldMk cId="1348046584" sldId="271"/>
            <ac:spMk id="14" creationId="{F2132247-A3B4-AF33-9ABC-6B75F7E87741}"/>
          </ac:spMkLst>
        </pc:spChg>
        <pc:spChg chg="add del mod">
          <ac:chgData name="Kristóf Lajka" userId="5e6963896e59b084" providerId="Windows Live" clId="Web-{C766CDF1-C6F3-F1D1-A60D-8ED6C0F87FF6}" dt="2025-03-17T08:46:52.227" v="285"/>
          <ac:spMkLst>
            <pc:docMk/>
            <pc:sldMk cId="1348046584" sldId="271"/>
            <ac:spMk id="16" creationId="{7A3FBEF5-170C-FBFF-E588-D5EC5D3FF8FA}"/>
          </ac:spMkLst>
        </pc:spChg>
        <pc:picChg chg="add del mod">
          <ac:chgData name="Kristóf Lajka" userId="5e6963896e59b084" providerId="Windows Live" clId="Web-{C766CDF1-C6F3-F1D1-A60D-8ED6C0F87FF6}" dt="2025-03-17T08:47:16.603" v="299"/>
          <ac:picMkLst>
            <pc:docMk/>
            <pc:sldMk cId="1348046584" sldId="271"/>
            <ac:picMk id="5" creationId="{EE97466D-1B70-7EC3-17C0-76440262F245}"/>
          </ac:picMkLst>
        </pc:picChg>
        <pc:picChg chg="del">
          <ac:chgData name="Kristóf Lajka" userId="5e6963896e59b084" providerId="Windows Live" clId="Web-{C766CDF1-C6F3-F1D1-A60D-8ED6C0F87FF6}" dt="2025-03-17T08:31:53.152" v="253"/>
          <ac:picMkLst>
            <pc:docMk/>
            <pc:sldMk cId="1348046584" sldId="271"/>
            <ac:picMk id="6" creationId="{38940B46-06A4-6EC9-4ED3-FF44C92B2438}"/>
          </ac:picMkLst>
        </pc:picChg>
        <pc:picChg chg="add del">
          <ac:chgData name="Kristóf Lajka" userId="5e6963896e59b084" providerId="Windows Live" clId="Web-{C766CDF1-C6F3-F1D1-A60D-8ED6C0F87FF6}" dt="2025-03-17T08:59:23.829" v="321"/>
          <ac:picMkLst>
            <pc:docMk/>
            <pc:sldMk cId="1348046584" sldId="271"/>
            <ac:picMk id="7" creationId="{94F552DB-9DC0-0910-666C-77BC0E693B01}"/>
          </ac:picMkLst>
        </pc:picChg>
        <pc:picChg chg="add del">
          <ac:chgData name="Kristóf Lajka" userId="5e6963896e59b084" providerId="Windows Live" clId="Web-{C766CDF1-C6F3-F1D1-A60D-8ED6C0F87FF6}" dt="2025-03-17T08:47:49.870" v="311"/>
          <ac:picMkLst>
            <pc:docMk/>
            <pc:sldMk cId="1348046584" sldId="271"/>
            <ac:picMk id="8" creationId="{BE06EF38-B4BE-847B-F04C-86736F1263A9}"/>
          </ac:picMkLst>
        </pc:picChg>
        <pc:picChg chg="add del">
          <ac:chgData name="Kristóf Lajka" userId="5e6963896e59b084" providerId="Windows Live" clId="Web-{C766CDF1-C6F3-F1D1-A60D-8ED6C0F87FF6}" dt="2025-03-17T08:52:08.909" v="316"/>
          <ac:picMkLst>
            <pc:docMk/>
            <pc:sldMk cId="1348046584" sldId="271"/>
            <ac:picMk id="9" creationId="{BC4B287C-5DAC-DD05-F62D-E8D65DAC30D6}"/>
          </ac:picMkLst>
        </pc:picChg>
        <pc:picChg chg="add del mod">
          <ac:chgData name="Kristóf Lajka" userId="5e6963896e59b084" providerId="Windows Live" clId="Web-{C766CDF1-C6F3-F1D1-A60D-8ED6C0F87FF6}" dt="2025-03-17T08:47:03.697" v="289"/>
          <ac:picMkLst>
            <pc:docMk/>
            <pc:sldMk cId="1348046584" sldId="271"/>
            <ac:picMk id="15" creationId="{A7378A3E-B404-99AC-2E0F-7F34A4C5F9C4}"/>
          </ac:picMkLst>
        </pc:picChg>
        <pc:picChg chg="add mod">
          <ac:chgData name="Kristóf Lajka" userId="5e6963896e59b084" providerId="Windows Live" clId="Web-{C766CDF1-C6F3-F1D1-A60D-8ED6C0F87FF6}" dt="2025-03-17T08:47:45.385" v="310" actId="1076"/>
          <ac:picMkLst>
            <pc:docMk/>
            <pc:sldMk cId="1348046584" sldId="271"/>
            <ac:picMk id="17" creationId="{CA331E65-0457-9791-1436-65DA82E0EDB8}"/>
          </ac:picMkLst>
        </pc:picChg>
        <pc:picChg chg="add mod">
          <ac:chgData name="Kristóf Lajka" userId="5e6963896e59b084" providerId="Windows Live" clId="Web-{C766CDF1-C6F3-F1D1-A60D-8ED6C0F87FF6}" dt="2025-03-17T08:48:01.464" v="315" actId="1076"/>
          <ac:picMkLst>
            <pc:docMk/>
            <pc:sldMk cId="1348046584" sldId="271"/>
            <ac:picMk id="18" creationId="{B082D70C-3CBD-BBB4-DFD3-B5291309FC60}"/>
          </ac:picMkLst>
        </pc:picChg>
        <pc:picChg chg="add mod">
          <ac:chgData name="Kristóf Lajka" userId="5e6963896e59b084" providerId="Windows Live" clId="Web-{C766CDF1-C6F3-F1D1-A60D-8ED6C0F87FF6}" dt="2025-03-17T08:52:24.363" v="320" actId="1076"/>
          <ac:picMkLst>
            <pc:docMk/>
            <pc:sldMk cId="1348046584" sldId="271"/>
            <ac:picMk id="19" creationId="{22C44EAD-3696-96E6-3BC3-3444AEEE6D9E}"/>
          </ac:picMkLst>
        </pc:picChg>
        <pc:picChg chg="add mod">
          <ac:chgData name="Kristóf Lajka" userId="5e6963896e59b084" providerId="Windows Live" clId="Web-{C766CDF1-C6F3-F1D1-A60D-8ED6C0F87FF6}" dt="2025-03-17T08:59:35.861" v="324" actId="14100"/>
          <ac:picMkLst>
            <pc:docMk/>
            <pc:sldMk cId="1348046584" sldId="271"/>
            <ac:picMk id="20" creationId="{DE6A7FBD-A104-F6B9-D134-BDD542982F61}"/>
          </ac:picMkLst>
        </pc:picChg>
      </pc:sldChg>
      <pc:sldChg chg="addSp delSp modSp">
        <pc:chgData name="Kristóf Lajka" userId="5e6963896e59b084" providerId="Windows Live" clId="Web-{C766CDF1-C6F3-F1D1-A60D-8ED6C0F87FF6}" dt="2025-03-17T09:04:21.636" v="360"/>
        <pc:sldMkLst>
          <pc:docMk/>
          <pc:sldMk cId="1225385382" sldId="286"/>
        </pc:sldMkLst>
        <pc:spChg chg="add mod">
          <ac:chgData name="Kristóf Lajka" userId="5e6963896e59b084" providerId="Windows Live" clId="Web-{C766CDF1-C6F3-F1D1-A60D-8ED6C0F87FF6}" dt="2025-03-17T07:36:54.366" v="128" actId="14100"/>
          <ac:spMkLst>
            <pc:docMk/>
            <pc:sldMk cId="1225385382" sldId="286"/>
            <ac:spMk id="3" creationId="{1B1F4E60-CEFB-8C93-D41E-B9667FE6914F}"/>
          </ac:spMkLst>
        </pc:spChg>
        <pc:spChg chg="add mod">
          <ac:chgData name="Kristóf Lajka" userId="5e6963896e59b084" providerId="Windows Live" clId="Web-{C766CDF1-C6F3-F1D1-A60D-8ED6C0F87FF6}" dt="2025-03-17T07:36:42.131" v="120" actId="14100"/>
          <ac:spMkLst>
            <pc:docMk/>
            <pc:sldMk cId="1225385382" sldId="286"/>
            <ac:spMk id="5" creationId="{2BFACA69-4C82-643E-5213-F7633E42029D}"/>
          </ac:spMkLst>
        </pc:spChg>
        <pc:spChg chg="add del">
          <ac:chgData name="Kristóf Lajka" userId="5e6963896e59b084" providerId="Windows Live" clId="Web-{C766CDF1-C6F3-F1D1-A60D-8ED6C0F87FF6}" dt="2025-03-17T09:04:13.979" v="358"/>
          <ac:spMkLst>
            <pc:docMk/>
            <pc:sldMk cId="1225385382" sldId="286"/>
            <ac:spMk id="6" creationId="{2E0D4982-FA2A-D372-020A-52D360506B7A}"/>
          </ac:spMkLst>
        </pc:spChg>
        <pc:spChg chg="add del">
          <ac:chgData name="Kristóf Lajka" userId="5e6963896e59b084" providerId="Windows Live" clId="Web-{C766CDF1-C6F3-F1D1-A60D-8ED6C0F87FF6}" dt="2025-03-17T09:04:21.636" v="360"/>
          <ac:spMkLst>
            <pc:docMk/>
            <pc:sldMk cId="1225385382" sldId="286"/>
            <ac:spMk id="7" creationId="{F9864D25-D11E-465E-7E7D-3934FC08851B}"/>
          </ac:spMkLst>
        </pc:spChg>
        <pc:picChg chg="add mod">
          <ac:chgData name="Kristóf Lajka" userId="5e6963896e59b084" providerId="Windows Live" clId="Web-{C766CDF1-C6F3-F1D1-A60D-8ED6C0F87FF6}" dt="2025-03-17T07:33:51.843" v="42" actId="14100"/>
          <ac:picMkLst>
            <pc:docMk/>
            <pc:sldMk cId="1225385382" sldId="286"/>
            <ac:picMk id="2" creationId="{336CCBC2-18B6-77FC-82BA-EABC719F68E5}"/>
          </ac:picMkLst>
        </pc:picChg>
        <pc:picChg chg="add mod">
          <ac:chgData name="Kristóf Lajka" userId="5e6963896e59b084" providerId="Windows Live" clId="Web-{C766CDF1-C6F3-F1D1-A60D-8ED6C0F87FF6}" dt="2025-03-17T07:34:17.938" v="55" actId="14100"/>
          <ac:picMkLst>
            <pc:docMk/>
            <pc:sldMk cId="1225385382" sldId="286"/>
            <ac:picMk id="4" creationId="{A941A41A-5938-559C-E290-E7C987C3E7A7}"/>
          </ac:picMkLst>
        </pc:picChg>
      </pc:sldChg>
      <pc:sldChg chg="addSp delSp modSp">
        <pc:chgData name="Kristóf Lajka" userId="5e6963896e59b084" providerId="Windows Live" clId="Web-{C766CDF1-C6F3-F1D1-A60D-8ED6C0F87FF6}" dt="2025-03-17T07:48:55.240" v="229" actId="20577"/>
        <pc:sldMkLst>
          <pc:docMk/>
          <pc:sldMk cId="1114361946" sldId="288"/>
        </pc:sldMkLst>
        <pc:spChg chg="add del mod">
          <ac:chgData name="Kristóf Lajka" userId="5e6963896e59b084" providerId="Windows Live" clId="Web-{C766CDF1-C6F3-F1D1-A60D-8ED6C0F87FF6}" dt="2025-03-17T07:48:11.426" v="203"/>
          <ac:spMkLst>
            <pc:docMk/>
            <pc:sldMk cId="1114361946" sldId="288"/>
            <ac:spMk id="4" creationId="{A1F36A3C-A4E7-7045-A01A-3DAA80FD825C}"/>
          </ac:spMkLst>
        </pc:spChg>
        <pc:spChg chg="del">
          <ac:chgData name="Kristóf Lajka" userId="5e6963896e59b084" providerId="Windows Live" clId="Web-{C766CDF1-C6F3-F1D1-A60D-8ED6C0F87FF6}" dt="2025-03-17T07:46:27.171" v="200"/>
          <ac:spMkLst>
            <pc:docMk/>
            <pc:sldMk cId="1114361946" sldId="288"/>
            <ac:spMk id="9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7:46:27.171" v="199"/>
          <ac:spMkLst>
            <pc:docMk/>
            <pc:sldMk cId="1114361946" sldId="288"/>
            <ac:spMk id="10" creationId="{00000000-0000-0000-0000-000000000000}"/>
          </ac:spMkLst>
        </pc:spChg>
        <pc:spChg chg="add mod">
          <ac:chgData name="Kristóf Lajka" userId="5e6963896e59b084" providerId="Windows Live" clId="Web-{C766CDF1-C6F3-F1D1-A60D-8ED6C0F87FF6}" dt="2025-03-17T07:48:45.427" v="218" actId="20577"/>
          <ac:spMkLst>
            <pc:docMk/>
            <pc:sldMk cId="1114361946" sldId="288"/>
            <ac:spMk id="11" creationId="{2680A411-DEE9-F72A-1486-BE34A49921A2}"/>
          </ac:spMkLst>
        </pc:spChg>
        <pc:spChg chg="add mod">
          <ac:chgData name="Kristóf Lajka" userId="5e6963896e59b084" providerId="Windows Live" clId="Web-{C766CDF1-C6F3-F1D1-A60D-8ED6C0F87FF6}" dt="2025-03-17T07:48:55.240" v="229" actId="20577"/>
          <ac:spMkLst>
            <pc:docMk/>
            <pc:sldMk cId="1114361946" sldId="288"/>
            <ac:spMk id="12" creationId="{57F9AEAD-BF3D-4CC1-E461-2D8CF4C86B7B}"/>
          </ac:spMkLst>
        </pc:spChg>
        <pc:picChg chg="add mod ord">
          <ac:chgData name="Kristóf Lajka" userId="5e6963896e59b084" providerId="Windows Live" clId="Web-{C766CDF1-C6F3-F1D1-A60D-8ED6C0F87FF6}" dt="2025-03-17T07:48:11.785" v="204" actId="1076"/>
          <ac:picMkLst>
            <pc:docMk/>
            <pc:sldMk cId="1114361946" sldId="288"/>
            <ac:picMk id="5" creationId="{9C6E9830-26CE-7A0D-8390-B808ECDD2759}"/>
          </ac:picMkLst>
        </pc:picChg>
        <pc:picChg chg="add mod">
          <ac:chgData name="Kristóf Lajka" userId="5e6963896e59b084" providerId="Windows Live" clId="Web-{C766CDF1-C6F3-F1D1-A60D-8ED6C0F87FF6}" dt="2025-03-17T07:48:23.864" v="208" actId="14100"/>
          <ac:picMkLst>
            <pc:docMk/>
            <pc:sldMk cId="1114361946" sldId="288"/>
            <ac:picMk id="6" creationId="{D4669E77-2306-A1CE-104A-9B2D8DC9B2C3}"/>
          </ac:picMkLst>
        </pc:picChg>
        <pc:picChg chg="del">
          <ac:chgData name="Kristóf Lajka" userId="5e6963896e59b084" providerId="Windows Live" clId="Web-{C766CDF1-C6F3-F1D1-A60D-8ED6C0F87FF6}" dt="2025-03-17T07:46:27.312" v="202"/>
          <ac:picMkLst>
            <pc:docMk/>
            <pc:sldMk cId="1114361946" sldId="288"/>
            <ac:picMk id="7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7:46:27.171" v="201"/>
          <ac:picMkLst>
            <pc:docMk/>
            <pc:sldMk cId="1114361946" sldId="288"/>
            <ac:picMk id="8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11:20.336" v="385" actId="1076"/>
        <pc:sldMkLst>
          <pc:docMk/>
          <pc:sldMk cId="1670723877" sldId="292"/>
        </pc:sldMkLst>
        <pc:spChg chg="del">
          <ac:chgData name="Kristóf Lajka" userId="5e6963896e59b084" providerId="Windows Live" clId="Web-{C766CDF1-C6F3-F1D1-A60D-8ED6C0F87FF6}" dt="2025-03-17T09:07:33.829" v="373"/>
          <ac:spMkLst>
            <pc:docMk/>
            <pc:sldMk cId="1670723877" sldId="292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7:33.829" v="371"/>
          <ac:spMkLst>
            <pc:docMk/>
            <pc:sldMk cId="1670723877" sldId="292"/>
            <ac:spMk id="13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9:58.490" v="376" actId="1076"/>
          <ac:picMkLst>
            <pc:docMk/>
            <pc:sldMk cId="1670723877" sldId="292"/>
            <ac:picMk id="3" creationId="{4C85B061-FEBA-1C73-ABFC-DB1A03D6EFBB}"/>
          </ac:picMkLst>
        </pc:picChg>
        <pc:picChg chg="add mod modCrop">
          <ac:chgData name="Kristóf Lajka" userId="5e6963896e59b084" providerId="Windows Live" clId="Web-{C766CDF1-C6F3-F1D1-A60D-8ED6C0F87FF6}" dt="2025-03-17T09:11:20.336" v="385" actId="1076"/>
          <ac:picMkLst>
            <pc:docMk/>
            <pc:sldMk cId="1670723877" sldId="292"/>
            <ac:picMk id="4" creationId="{34B642A8-73BD-F6A7-D26E-E644D6DB9701}"/>
          </ac:picMkLst>
        </pc:picChg>
        <pc:picChg chg="del">
          <ac:chgData name="Kristóf Lajka" userId="5e6963896e59b084" providerId="Windows Live" clId="Web-{C766CDF1-C6F3-F1D1-A60D-8ED6C0F87FF6}" dt="2025-03-17T09:07:33.829" v="374"/>
          <ac:picMkLst>
            <pc:docMk/>
            <pc:sldMk cId="1670723877" sldId="292"/>
            <ac:picMk id="5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7:33.829" v="372"/>
          <ac:picMkLst>
            <pc:docMk/>
            <pc:sldMk cId="1670723877" sldId="292"/>
            <ac:picMk id="11" creationId="{00000000-0000-0000-0000-000000000000}"/>
          </ac:picMkLst>
        </pc:picChg>
      </pc:sldChg>
      <pc:sldChg chg="addSp delSp modSp">
        <pc:chgData name="Kristóf Lajka" userId="5e6963896e59b084" providerId="Windows Live" clId="Web-{C766CDF1-C6F3-F1D1-A60D-8ED6C0F87FF6}" dt="2025-03-17T09:07:20.329" v="370" actId="1076"/>
        <pc:sldMkLst>
          <pc:docMk/>
          <pc:sldMk cId="1771298315" sldId="293"/>
        </pc:sldMkLst>
        <pc:spChg chg="del">
          <ac:chgData name="Kristóf Lajka" userId="5e6963896e59b084" providerId="Windows Live" clId="Web-{C766CDF1-C6F3-F1D1-A60D-8ED6C0F87FF6}" dt="2025-03-17T09:07:03.031" v="364"/>
          <ac:spMkLst>
            <pc:docMk/>
            <pc:sldMk cId="1771298315" sldId="293"/>
            <ac:spMk id="6" creationId="{00000000-0000-0000-0000-000000000000}"/>
          </ac:spMkLst>
        </pc:spChg>
        <pc:spChg chg="mod">
          <ac:chgData name="Kristóf Lajka" userId="5e6963896e59b084" providerId="Windows Live" clId="Web-{C766CDF1-C6F3-F1D1-A60D-8ED6C0F87FF6}" dt="2025-03-17T09:07:20.251" v="369" actId="1076"/>
          <ac:spMkLst>
            <pc:docMk/>
            <pc:sldMk cId="1771298315" sldId="293"/>
            <ac:spMk id="7" creationId="{00000000-0000-0000-0000-000000000000}"/>
          </ac:spMkLst>
        </pc:spChg>
        <pc:spChg chg="del">
          <ac:chgData name="Kristóf Lajka" userId="5e6963896e59b084" providerId="Windows Live" clId="Web-{C766CDF1-C6F3-F1D1-A60D-8ED6C0F87FF6}" dt="2025-03-17T09:04:51.793" v="362"/>
          <ac:spMkLst>
            <pc:docMk/>
            <pc:sldMk cId="1771298315" sldId="293"/>
            <ac:spMk id="8" creationId="{00000000-0000-0000-0000-000000000000}"/>
          </ac:spMkLst>
        </pc:spChg>
        <pc:spChg chg="del mod">
          <ac:chgData name="Kristóf Lajka" userId="5e6963896e59b084" providerId="Windows Live" clId="Web-{C766CDF1-C6F3-F1D1-A60D-8ED6C0F87FF6}" dt="2025-03-17T09:07:15.141" v="368"/>
          <ac:spMkLst>
            <pc:docMk/>
            <pc:sldMk cId="1771298315" sldId="293"/>
            <ac:spMk id="9" creationId="{00000000-0000-0000-0000-000000000000}"/>
          </ac:spMkLst>
        </pc:spChg>
        <pc:picChg chg="add mod">
          <ac:chgData name="Kristóf Lajka" userId="5e6963896e59b084" providerId="Windows Live" clId="Web-{C766CDF1-C6F3-F1D1-A60D-8ED6C0F87FF6}" dt="2025-03-17T09:07:20.329" v="370" actId="1076"/>
          <ac:picMkLst>
            <pc:docMk/>
            <pc:sldMk cId="1771298315" sldId="293"/>
            <ac:picMk id="3" creationId="{05920D74-048D-77FF-26E5-8D0E6B9C3030}"/>
          </ac:picMkLst>
        </pc:picChg>
        <pc:picChg chg="del">
          <ac:chgData name="Kristóf Lajka" userId="5e6963896e59b084" providerId="Windows Live" clId="Web-{C766CDF1-C6F3-F1D1-A60D-8ED6C0F87FF6}" dt="2025-03-17T07:49:40.945" v="230"/>
          <ac:picMkLst>
            <pc:docMk/>
            <pc:sldMk cId="1771298315" sldId="293"/>
            <ac:picMk id="4" creationId="{00000000-0000-0000-0000-000000000000}"/>
          </ac:picMkLst>
        </pc:picChg>
        <pc:picChg chg="del">
          <ac:chgData name="Kristóf Lajka" userId="5e6963896e59b084" providerId="Windows Live" clId="Web-{C766CDF1-C6F3-F1D1-A60D-8ED6C0F87FF6}" dt="2025-03-17T09:04:51.715" v="361"/>
          <ac:picMkLst>
            <pc:docMk/>
            <pc:sldMk cId="1771298315" sldId="293"/>
            <ac:picMk id="5" creationId="{00000000-0000-0000-0000-000000000000}"/>
          </ac:picMkLst>
        </pc:picChg>
      </pc:sldChg>
      <pc:sldChg chg="addSp delSp modSp new">
        <pc:chgData name="Kristóf Lajka" userId="5e6963896e59b084" providerId="Windows Live" clId="Web-{C766CDF1-C6F3-F1D1-A60D-8ED6C0F87FF6}" dt="2025-03-17T07:36:30.224" v="112" actId="1076"/>
        <pc:sldMkLst>
          <pc:docMk/>
          <pc:sldMk cId="3547147334" sldId="297"/>
        </pc:sldMkLst>
        <pc:spChg chg="del">
          <ac:chgData name="Kristóf Lajka" userId="5e6963896e59b084" providerId="Windows Live" clId="Web-{C766CDF1-C6F3-F1D1-A60D-8ED6C0F87FF6}" dt="2025-03-17T07:36:02.036" v="98"/>
          <ac:spMkLst>
            <pc:docMk/>
            <pc:sldMk cId="3547147334" sldId="297"/>
            <ac:spMk id="2" creationId="{FE928D80-EA5A-F724-9271-B0CB3A43FD36}"/>
          </ac:spMkLst>
        </pc:spChg>
        <pc:spChg chg="del">
          <ac:chgData name="Kristóf Lajka" userId="5e6963896e59b084" providerId="Windows Live" clId="Web-{C766CDF1-C6F3-F1D1-A60D-8ED6C0F87FF6}" dt="2025-03-17T07:36:07.161" v="99"/>
          <ac:spMkLst>
            <pc:docMk/>
            <pc:sldMk cId="3547147334" sldId="297"/>
            <ac:spMk id="3" creationId="{C087973B-BBC3-CB98-1421-567001EC896F}"/>
          </ac:spMkLst>
        </pc:spChg>
        <pc:spChg chg="add mod">
          <ac:chgData name="Kristóf Lajka" userId="5e6963896e59b084" providerId="Windows Live" clId="Web-{C766CDF1-C6F3-F1D1-A60D-8ED6C0F87FF6}" dt="2025-03-17T07:36:30.224" v="112" actId="1076"/>
          <ac:spMkLst>
            <pc:docMk/>
            <pc:sldMk cId="3547147334" sldId="297"/>
            <ac:spMk id="5" creationId="{6751D41C-D457-1D0F-C3F2-8B1C379689DF}"/>
          </ac:spMkLst>
        </pc:spChg>
        <pc:picChg chg="add mod ord">
          <ac:chgData name="Kristóf Lajka" userId="5e6963896e59b084" providerId="Windows Live" clId="Web-{C766CDF1-C6F3-F1D1-A60D-8ED6C0F87FF6}" dt="2025-03-17T07:36:14.708" v="102" actId="1076"/>
          <ac:picMkLst>
            <pc:docMk/>
            <pc:sldMk cId="3547147334" sldId="297"/>
            <ac:picMk id="4" creationId="{D780B238-9E57-CDF9-EDF6-5EEBFB2DB468}"/>
          </ac:picMkLst>
        </pc:picChg>
      </pc:sldChg>
      <pc:sldChg chg="addSp delSp modSp new">
        <pc:chgData name="Kristóf Lajka" userId="5e6963896e59b084" providerId="Windows Live" clId="Web-{C766CDF1-C6F3-F1D1-A60D-8ED6C0F87FF6}" dt="2025-03-17T09:11:39.837" v="388" actId="1076"/>
        <pc:sldMkLst>
          <pc:docMk/>
          <pc:sldMk cId="3680533596" sldId="298"/>
        </pc:sldMkLst>
        <pc:spChg chg="mod">
          <ac:chgData name="Kristóf Lajka" userId="5e6963896e59b084" providerId="Windows Live" clId="Web-{C766CDF1-C6F3-F1D1-A60D-8ED6C0F87FF6}" dt="2025-03-17T09:00:28.284" v="333" actId="20577"/>
          <ac:spMkLst>
            <pc:docMk/>
            <pc:sldMk cId="3680533596" sldId="298"/>
            <ac:spMk id="2" creationId="{3D170FFE-FE17-FE29-166E-8197BFA15920}"/>
          </ac:spMkLst>
        </pc:spChg>
        <pc:spChg chg="del">
          <ac:chgData name="Kristóf Lajka" userId="5e6963896e59b084" providerId="Windows Live" clId="Web-{C766CDF1-C6F3-F1D1-A60D-8ED6C0F87FF6}" dt="2025-03-17T09:11:25.993" v="386"/>
          <ac:spMkLst>
            <pc:docMk/>
            <pc:sldMk cId="3680533596" sldId="298"/>
            <ac:spMk id="3" creationId="{E443B27D-E280-B20D-7717-F8E557F83A80}"/>
          </ac:spMkLst>
        </pc:spChg>
        <pc:picChg chg="add mod ord">
          <ac:chgData name="Kristóf Lajka" userId="5e6963896e59b084" providerId="Windows Live" clId="Web-{C766CDF1-C6F3-F1D1-A60D-8ED6C0F87FF6}" dt="2025-03-17T09:11:39.837" v="388" actId="1076"/>
          <ac:picMkLst>
            <pc:docMk/>
            <pc:sldMk cId="3680533596" sldId="298"/>
            <ac:picMk id="4" creationId="{AD9186D2-5B81-71B8-A9E7-33B3AD9896D2}"/>
          </ac:picMkLst>
        </pc:picChg>
      </pc:sldChg>
      <pc:sldChg chg="addSp delSp modSp new">
        <pc:chgData name="Kristóf Lajka" userId="5e6963896e59b084" providerId="Windows Live" clId="Web-{C766CDF1-C6F3-F1D1-A60D-8ED6C0F87FF6}" dt="2025-03-17T09:12:45.245" v="402" actId="1076"/>
        <pc:sldMkLst>
          <pc:docMk/>
          <pc:sldMk cId="3242572730" sldId="299"/>
        </pc:sldMkLst>
        <pc:spChg chg="mod">
          <ac:chgData name="Kristóf Lajka" userId="5e6963896e59b084" providerId="Windows Live" clId="Web-{C766CDF1-C6F3-F1D1-A60D-8ED6C0F87FF6}" dt="2025-03-17T09:12:00.306" v="393" actId="20577"/>
          <ac:spMkLst>
            <pc:docMk/>
            <pc:sldMk cId="3242572730" sldId="299"/>
            <ac:spMk id="2" creationId="{F7954DA2-A3EE-A0F6-1EA5-90C15F89CDA6}"/>
          </ac:spMkLst>
        </pc:spChg>
        <pc:spChg chg="del">
          <ac:chgData name="Kristóf Lajka" userId="5e6963896e59b084" providerId="Windows Live" clId="Web-{C766CDF1-C6F3-F1D1-A60D-8ED6C0F87FF6}" dt="2025-03-17T09:12:07.635" v="394"/>
          <ac:spMkLst>
            <pc:docMk/>
            <pc:sldMk cId="3242572730" sldId="299"/>
            <ac:spMk id="3" creationId="{E2A584C7-A855-1EB5-72F9-15498CBF04AF}"/>
          </ac:spMkLst>
        </pc:spChg>
        <pc:picChg chg="add mod ord">
          <ac:chgData name="Kristóf Lajka" userId="5e6963896e59b084" providerId="Windows Live" clId="Web-{C766CDF1-C6F3-F1D1-A60D-8ED6C0F87FF6}" dt="2025-03-17T09:12:45.245" v="402" actId="1076"/>
          <ac:picMkLst>
            <pc:docMk/>
            <pc:sldMk cId="3242572730" sldId="299"/>
            <ac:picMk id="4" creationId="{C977240F-71D8-CBDA-340A-7C4EF93FD1DB}"/>
          </ac:picMkLst>
        </pc:picChg>
        <pc:picChg chg="add mod ord">
          <ac:chgData name="Kristóf Lajka" userId="5e6963896e59b084" providerId="Windows Live" clId="Web-{C766CDF1-C6F3-F1D1-A60D-8ED6C0F87FF6}" dt="2025-03-17T09:12:29.573" v="401"/>
          <ac:picMkLst>
            <pc:docMk/>
            <pc:sldMk cId="3242572730" sldId="299"/>
            <ac:picMk id="5" creationId="{6510D0A9-A6DE-39B1-6CF1-FFD13FC7E140}"/>
          </ac:picMkLst>
        </pc:picChg>
      </pc:sldChg>
    </pc:docChg>
  </pc:docChgLst>
  <pc:docChgLst>
    <pc:chgData name="Kristóf Lajka" userId="5e6963896e59b084" providerId="Windows Live" clId="Web-{7F66B0D8-1C3D-F165-EDE3-6C2EC97F4F1C}"/>
    <pc:docChg chg="modSld">
      <pc:chgData name="Kristóf Lajka" userId="5e6963896e59b084" providerId="Windows Live" clId="Web-{7F66B0D8-1C3D-F165-EDE3-6C2EC97F4F1C}" dt="2025-03-24T10:04:34.321" v="37" actId="1076"/>
      <pc:docMkLst>
        <pc:docMk/>
      </pc:docMkLst>
      <pc:sldChg chg="addSp modSp">
        <pc:chgData name="Kristóf Lajka" userId="5e6963896e59b084" providerId="Windows Live" clId="Web-{7F66B0D8-1C3D-F165-EDE3-6C2EC97F4F1C}" dt="2025-03-24T10:02:35.192" v="10" actId="20577"/>
        <pc:sldMkLst>
          <pc:docMk/>
          <pc:sldMk cId="3092647374" sldId="272"/>
        </pc:sldMkLst>
        <pc:spChg chg="add mod">
          <ac:chgData name="Kristóf Lajka" userId="5e6963896e59b084" providerId="Windows Live" clId="Web-{7F66B0D8-1C3D-F165-EDE3-6C2EC97F4F1C}" dt="2025-03-24T10:02:35.192" v="10" actId="20577"/>
          <ac:spMkLst>
            <pc:docMk/>
            <pc:sldMk cId="3092647374" sldId="272"/>
            <ac:spMk id="8" creationId="{A3BE2260-D821-F9A4-116A-C77F3DBEDA08}"/>
          </ac:spMkLst>
        </pc:spChg>
        <pc:picChg chg="add mod">
          <ac:chgData name="Kristóf Lajka" userId="5e6963896e59b084" providerId="Windows Live" clId="Web-{7F66B0D8-1C3D-F165-EDE3-6C2EC97F4F1C}" dt="2025-03-24T10:02:29.302" v="1" actId="1076"/>
          <ac:picMkLst>
            <pc:docMk/>
            <pc:sldMk cId="3092647374" sldId="272"/>
            <ac:picMk id="6" creationId="{6B723B40-6201-2AEF-68C7-2187075F5389}"/>
          </ac:picMkLst>
        </pc:picChg>
      </pc:sldChg>
      <pc:sldChg chg="addSp delSp modSp">
        <pc:chgData name="Kristóf Lajka" userId="5e6963896e59b084" providerId="Windows Live" clId="Web-{7F66B0D8-1C3D-F165-EDE3-6C2EC97F4F1C}" dt="2025-03-24T10:04:34.321" v="37" actId="1076"/>
        <pc:sldMkLst>
          <pc:docMk/>
          <pc:sldMk cId="1736369087" sldId="276"/>
        </pc:sldMkLst>
        <pc:spChg chg="add mod">
          <ac:chgData name="Kristóf Lajka" userId="5e6963896e59b084" providerId="Windows Live" clId="Web-{7F66B0D8-1C3D-F165-EDE3-6C2EC97F4F1C}" dt="2025-03-24T10:04:34.321" v="37" actId="1076"/>
          <ac:spMkLst>
            <pc:docMk/>
            <pc:sldMk cId="1736369087" sldId="276"/>
            <ac:spMk id="4" creationId="{DD5ECA11-0061-9CAA-D86F-C6B7E23679E0}"/>
          </ac:spMkLst>
        </pc:spChg>
        <pc:picChg chg="add mod">
          <ac:chgData name="Kristóf Lajka" userId="5e6963896e59b084" providerId="Windows Live" clId="Web-{7F66B0D8-1C3D-F165-EDE3-6C2EC97F4F1C}" dt="2025-03-24T10:04:31.868" v="36" actId="1076"/>
          <ac:picMkLst>
            <pc:docMk/>
            <pc:sldMk cId="1736369087" sldId="276"/>
            <ac:picMk id="3" creationId="{196D7FE4-98EB-0C6D-7E5B-A5A09DDDA669}"/>
          </ac:picMkLst>
        </pc:picChg>
        <pc:picChg chg="del">
          <ac:chgData name="Kristóf Lajka" userId="5e6963896e59b084" providerId="Windows Live" clId="Web-{7F66B0D8-1C3D-F165-EDE3-6C2EC97F4F1C}" dt="2025-03-24T10:02:39.036" v="11"/>
          <ac:picMkLst>
            <pc:docMk/>
            <pc:sldMk cId="1736369087" sldId="276"/>
            <ac:picMk id="5" creationId="{809FD592-5568-4799-4DB9-16E85A7FD5A3}"/>
          </ac:picMkLst>
        </pc:picChg>
      </pc:sldChg>
    </pc:docChg>
  </pc:docChgLst>
  <pc:docChgLst>
    <pc:chgData name="Kristóf Lajka" userId="5e6963896e59b084" providerId="Windows Live" clId="Web-{00BC2698-7BC1-722F-DDFA-803B70FF181B}"/>
    <pc:docChg chg="modSld">
      <pc:chgData name="Kristóf Lajka" userId="5e6963896e59b084" providerId="Windows Live" clId="Web-{00BC2698-7BC1-722F-DDFA-803B70FF181B}" dt="2025-03-26T09:14:17.703" v="55" actId="14100"/>
      <pc:docMkLst>
        <pc:docMk/>
      </pc:docMkLst>
      <pc:sldChg chg="addSp delSp modSp">
        <pc:chgData name="Kristóf Lajka" userId="5e6963896e59b084" providerId="Windows Live" clId="Web-{00BC2698-7BC1-722F-DDFA-803B70FF181B}" dt="2025-03-26T09:13:10.655" v="37" actId="14100"/>
        <pc:sldMkLst>
          <pc:docMk/>
          <pc:sldMk cId="3563977590" sldId="257"/>
        </pc:sldMkLst>
        <pc:spChg chg="mo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" creationId="{14C6FE33-0449-62A0-5900-09C992BB98BF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24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3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5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7" creationId="{46F59DE4-6203-4DD3-AAB4-73B4CD213EBA}"/>
          </ac:spMkLst>
        </pc:spChg>
        <pc:spChg chg="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39" creationId="{CC56C2D5-4646-4F60-A7B4-EADB8388446D}"/>
          </ac:spMkLst>
        </pc:spChg>
        <pc:spChg chg="add del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41" creationId="{902B4FBC-AAA1-4643-96FC-DC635FC54973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0" creationId="{4C6C9A81-EBD8-4A7D-BE1B-7520E2A46FCD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6" creationId="{1CFBC036-F1E2-42B1-B205-11560583B5B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58" creationId="{8F576A5C-51BA-4F64-8224-13A2515445AB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0" creationId="{46F59DE4-6203-4DD3-AAB4-73B4CD213EBA}"/>
          </ac:spMkLst>
        </pc:spChg>
        <pc:spChg chg="add del">
          <ac:chgData name="Kristóf Lajka" userId="5e6963896e59b084" providerId="Windows Live" clId="Web-{00BC2698-7BC1-722F-DDFA-803B70FF181B}" dt="2025-03-26T09:13:05.295" v="35"/>
          <ac:spMkLst>
            <pc:docMk/>
            <pc:sldMk cId="3563977590" sldId="257"/>
            <ac:spMk id="62" creationId="{CC56C2D5-4646-4F60-A7B4-EADB8388446D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68" creationId="{845D3C1D-A85C-44EE-A21E-2DAAEC79F14E}"/>
          </ac:spMkLst>
        </pc:spChg>
        <pc:spChg chg="add">
          <ac:chgData name="Kristóf Lajka" userId="5e6963896e59b084" providerId="Windows Live" clId="Web-{00BC2698-7BC1-722F-DDFA-803B70FF181B}" dt="2025-03-26T09:13:05.342" v="36"/>
          <ac:spMkLst>
            <pc:docMk/>
            <pc:sldMk cId="3563977590" sldId="257"/>
            <ac:spMk id="71" creationId="{D987E165-75F1-443C-9A05-ADC511C3375C}"/>
          </ac:spMkLst>
        </pc:spChg>
        <pc:picChg chg="add mod">
          <ac:chgData name="Kristóf Lajka" userId="5e6963896e59b084" providerId="Windows Live" clId="Web-{00BC2698-7BC1-722F-DDFA-803B70FF181B}" dt="2025-03-26T09:13:10.655" v="37" actId="14100"/>
          <ac:picMkLst>
            <pc:docMk/>
            <pc:sldMk cId="3563977590" sldId="257"/>
            <ac:picMk id="3" creationId="{A21DDD48-B1C6-C5AA-4C29-0669B3B2FB10}"/>
          </ac:picMkLst>
        </pc:picChg>
        <pc:picChg chg="del">
          <ac:chgData name="Kristóf Lajka" userId="5e6963896e59b084" providerId="Windows Live" clId="Web-{00BC2698-7BC1-722F-DDFA-803B70FF181B}" dt="2025-03-26T09:12:47.873" v="31"/>
          <ac:picMkLst>
            <pc:docMk/>
            <pc:sldMk cId="3563977590" sldId="257"/>
            <ac:picMk id="4" creationId="{77641B5F-9BCD-7224-98E2-C35D2E951467}"/>
          </ac:picMkLst>
        </pc:picChg>
        <pc:picChg chg="del">
          <ac:chgData name="Kristóf Lajka" userId="5e6963896e59b084" providerId="Windows Live" clId="Web-{00BC2698-7BC1-722F-DDFA-803B70FF181B}" dt="2025-03-26T09:13:05.342" v="36"/>
          <ac:picMkLst>
            <pc:docMk/>
            <pc:sldMk cId="3563977590" sldId="257"/>
            <ac:picMk id="31" creationId="{8AA17048-7FB7-46CB-B99B-8D9D66ECA5B6}"/>
          </ac:picMkLst>
        </pc:picChg>
      </pc:sldChg>
      <pc:sldChg chg="modSp">
        <pc:chgData name="Kristóf Lajka" userId="5e6963896e59b084" providerId="Windows Live" clId="Web-{00BC2698-7BC1-722F-DDFA-803B70FF181B}" dt="2025-03-26T08:50:44.320" v="27" actId="20577"/>
        <pc:sldMkLst>
          <pc:docMk/>
          <pc:sldMk cId="2131282740" sldId="282"/>
        </pc:sldMkLst>
        <pc:spChg chg="mod">
          <ac:chgData name="Kristóf Lajka" userId="5e6963896e59b084" providerId="Windows Live" clId="Web-{00BC2698-7BC1-722F-DDFA-803B70FF181B}" dt="2025-03-26T08:50:44.320" v="27" actId="20577"/>
          <ac:spMkLst>
            <pc:docMk/>
            <pc:sldMk cId="2131282740" sldId="282"/>
            <ac:spMk id="3" creationId="{00000000-0000-0000-0000-000000000000}"/>
          </ac:spMkLst>
        </pc:spChg>
      </pc:sldChg>
      <pc:sldChg chg="addSp delSp modSp">
        <pc:chgData name="Kristóf Lajka" userId="5e6963896e59b084" providerId="Windows Live" clId="Web-{00BC2698-7BC1-722F-DDFA-803B70FF181B}" dt="2025-03-26T09:13:31.436" v="44" actId="1076"/>
        <pc:sldMkLst>
          <pc:docMk/>
          <pc:sldMk cId="3309972962" sldId="289"/>
        </pc:sldMkLst>
        <pc:picChg chg="add del mod">
          <ac:chgData name="Kristóf Lajka" userId="5e6963896e59b084" providerId="Windows Live" clId="Web-{00BC2698-7BC1-722F-DDFA-803B70FF181B}" dt="2025-03-26T09:13:21.983" v="40"/>
          <ac:picMkLst>
            <pc:docMk/>
            <pc:sldMk cId="3309972962" sldId="289"/>
            <ac:picMk id="3" creationId="{1119B258-50D7-6343-4EC1-09E4847AEFB5}"/>
          </ac:picMkLst>
        </pc:picChg>
        <pc:picChg chg="del">
          <ac:chgData name="Kristóf Lajka" userId="5e6963896e59b084" providerId="Windows Live" clId="Web-{00BC2698-7BC1-722F-DDFA-803B70FF181B}" dt="2025-03-26T09:13:16.795" v="38"/>
          <ac:picMkLst>
            <pc:docMk/>
            <pc:sldMk cId="3309972962" sldId="289"/>
            <ac:picMk id="5" creationId="{6B9D781A-894F-8ED7-BF6A-31EE186CBFCC}"/>
          </ac:picMkLst>
        </pc:picChg>
        <pc:picChg chg="add mod">
          <ac:chgData name="Kristóf Lajka" userId="5e6963896e59b084" providerId="Windows Live" clId="Web-{00BC2698-7BC1-722F-DDFA-803B70FF181B}" dt="2025-03-26T09:13:31.436" v="44" actId="1076"/>
          <ac:picMkLst>
            <pc:docMk/>
            <pc:sldMk cId="3309972962" sldId="289"/>
            <ac:picMk id="6" creationId="{6BCAE343-443F-CDA2-A460-6BD603848F38}"/>
          </ac:picMkLst>
        </pc:picChg>
      </pc:sldChg>
      <pc:sldChg chg="modSp">
        <pc:chgData name="Kristóf Lajka" userId="5e6963896e59b084" providerId="Windows Live" clId="Web-{00BC2698-7BC1-722F-DDFA-803B70FF181B}" dt="2025-03-26T09:03:07.530" v="30" actId="1076"/>
        <pc:sldMkLst>
          <pc:docMk/>
          <pc:sldMk cId="2199122501" sldId="316"/>
        </pc:sldMkLst>
        <pc:picChg chg="mod">
          <ac:chgData name="Kristóf Lajka" userId="5e6963896e59b084" providerId="Windows Live" clId="Web-{00BC2698-7BC1-722F-DDFA-803B70FF181B}" dt="2025-03-26T09:03:07.530" v="30" actId="1076"/>
          <ac:picMkLst>
            <pc:docMk/>
            <pc:sldMk cId="2199122501" sldId="316"/>
            <ac:picMk id="3" creationId="{E623F037-C429-AFA1-2A52-739381A94F14}"/>
          </ac:picMkLst>
        </pc:picChg>
        <pc:picChg chg="mod">
          <ac:chgData name="Kristóf Lajka" userId="5e6963896e59b084" providerId="Windows Live" clId="Web-{00BC2698-7BC1-722F-DDFA-803B70FF181B}" dt="2025-03-26T09:03:06.405" v="29" actId="1076"/>
          <ac:picMkLst>
            <pc:docMk/>
            <pc:sldMk cId="2199122501" sldId="316"/>
            <ac:picMk id="8" creationId="{6E506F31-0C40-9A4C-3CA8-01AE46485B44}"/>
          </ac:picMkLst>
        </pc:picChg>
      </pc:sldChg>
      <pc:sldChg chg="addSp delSp modSp">
        <pc:chgData name="Kristóf Lajka" userId="5e6963896e59b084" providerId="Windows Live" clId="Web-{00BC2698-7BC1-722F-DDFA-803B70FF181B}" dt="2025-03-26T08:49:38.847" v="9" actId="1076"/>
        <pc:sldMkLst>
          <pc:docMk/>
          <pc:sldMk cId="1390796902" sldId="317"/>
        </pc:sldMkLst>
        <pc:spChg chg="del">
          <ac:chgData name="Kristóf Lajka" userId="5e6963896e59b084" providerId="Windows Live" clId="Web-{00BC2698-7BC1-722F-DDFA-803B70FF181B}" dt="2025-03-26T08:48:05.012" v="5"/>
          <ac:spMkLst>
            <pc:docMk/>
            <pc:sldMk cId="1390796902" sldId="317"/>
            <ac:spMk id="3" creationId="{E5B2BA91-1C70-61D2-BB73-3E73ED3C710F}"/>
          </ac:spMkLst>
        </pc:spChg>
        <pc:picChg chg="add mod ord">
          <ac:chgData name="Kristóf Lajka" userId="5e6963896e59b084" providerId="Windows Live" clId="Web-{00BC2698-7BC1-722F-DDFA-803B70FF181B}" dt="2025-03-26T08:49:38.847" v="9" actId="1076"/>
          <ac:picMkLst>
            <pc:docMk/>
            <pc:sldMk cId="1390796902" sldId="317"/>
            <ac:picMk id="4" creationId="{576B1DC6-B7D9-CF2B-A371-112FBA4BBDC6}"/>
          </ac:picMkLst>
        </pc:picChg>
      </pc:sldChg>
      <pc:sldChg chg="addSp delSp modSp">
        <pc:chgData name="Kristóf Lajka" userId="5e6963896e59b084" providerId="Windows Live" clId="Web-{00BC2698-7BC1-722F-DDFA-803B70FF181B}" dt="2025-03-26T09:14:17.703" v="55" actId="14100"/>
        <pc:sldMkLst>
          <pc:docMk/>
          <pc:sldMk cId="2892872693" sldId="324"/>
        </pc:sldMkLst>
        <pc:spChg chg="add del mod">
          <ac:chgData name="Kristóf Lajka" userId="5e6963896e59b084" providerId="Windows Live" clId="Web-{00BC2698-7BC1-722F-DDFA-803B70FF181B}" dt="2025-03-26T09:13:51.484" v="46"/>
          <ac:spMkLst>
            <pc:docMk/>
            <pc:sldMk cId="2892872693" sldId="324"/>
            <ac:spMk id="5" creationId="{8A547493-73CC-7648-FC88-DF0E0D79E66F}"/>
          </ac:spMkLst>
        </pc:spChg>
        <pc:spChg chg="mod">
          <ac:chgData name="Kristóf Lajka" userId="5e6963896e59b084" providerId="Windows Live" clId="Web-{00BC2698-7BC1-722F-DDFA-803B70FF181B}" dt="2025-03-26T09:14:17.703" v="55" actId="14100"/>
          <ac:spMkLst>
            <pc:docMk/>
            <pc:sldMk cId="2892872693" sldId="324"/>
            <ac:spMk id="6" creationId="{CEF2B1BB-0687-F030-07A9-B7F9E4787DC9}"/>
          </ac:spMkLst>
        </pc:spChg>
        <pc:picChg chg="del">
          <ac:chgData name="Kristóf Lajka" userId="5e6963896e59b084" providerId="Windows Live" clId="Web-{00BC2698-7BC1-722F-DDFA-803B70FF181B}" dt="2025-03-26T09:13:45.999" v="45"/>
          <ac:picMkLst>
            <pc:docMk/>
            <pc:sldMk cId="2892872693" sldId="324"/>
            <ac:picMk id="4" creationId="{B1AC30E5-9B64-E138-00E0-06DB50783866}"/>
          </ac:picMkLst>
        </pc:picChg>
        <pc:picChg chg="add mod ord">
          <ac:chgData name="Kristóf Lajka" userId="5e6963896e59b084" providerId="Windows Live" clId="Web-{00BC2698-7BC1-722F-DDFA-803B70FF181B}" dt="2025-03-26T09:14:13.312" v="53" actId="14100"/>
          <ac:picMkLst>
            <pc:docMk/>
            <pc:sldMk cId="2892872693" sldId="324"/>
            <ac:picMk id="7" creationId="{4E4AD145-7059-0A7B-616F-AB03B4E16C7B}"/>
          </ac:picMkLst>
        </pc:picChg>
      </pc:sldChg>
      <pc:sldChg chg="addSp delSp modSp">
        <pc:chgData name="Kristóf Lajka" userId="5e6963896e59b084" providerId="Windows Live" clId="Web-{00BC2698-7BC1-722F-DDFA-803B70FF181B}" dt="2025-03-26T08:47:54.214" v="4" actId="1076"/>
        <pc:sldMkLst>
          <pc:docMk/>
          <pc:sldMk cId="3672494967" sldId="325"/>
        </pc:sldMkLst>
        <pc:spChg chg="del">
          <ac:chgData name="Kristóf Lajka" userId="5e6963896e59b084" providerId="Windows Live" clId="Web-{00BC2698-7BC1-722F-DDFA-803B70FF181B}" dt="2025-03-26T08:47:42.776" v="0"/>
          <ac:spMkLst>
            <pc:docMk/>
            <pc:sldMk cId="3672494967" sldId="325"/>
            <ac:spMk id="3" creationId="{0FB4C226-79B6-245D-2877-BA544B097E43}"/>
          </ac:spMkLst>
        </pc:spChg>
        <pc:picChg chg="add mod ord">
          <ac:chgData name="Kristóf Lajka" userId="5e6963896e59b084" providerId="Windows Live" clId="Web-{00BC2698-7BC1-722F-DDFA-803B70FF181B}" dt="2025-03-26T08:47:45.667" v="2" actId="14100"/>
          <ac:picMkLst>
            <pc:docMk/>
            <pc:sldMk cId="3672494967" sldId="325"/>
            <ac:picMk id="4" creationId="{340A8281-4580-B09A-A8F7-0224FA697178}"/>
          </ac:picMkLst>
        </pc:picChg>
        <pc:picChg chg="add mod">
          <ac:chgData name="Kristóf Lajka" userId="5e6963896e59b084" providerId="Windows Live" clId="Web-{00BC2698-7BC1-722F-DDFA-803B70FF181B}" dt="2025-03-26T08:47:54.214" v="4" actId="1076"/>
          <ac:picMkLst>
            <pc:docMk/>
            <pc:sldMk cId="3672494967" sldId="325"/>
            <ac:picMk id="5" creationId="{497AD592-7464-6669-5499-58170B7C3FD2}"/>
          </ac:picMkLst>
        </pc:picChg>
      </pc:sldChg>
    </pc:docChg>
  </pc:docChgLst>
  <pc:docChgLst>
    <pc:chgData name="Kristóf Lajka" userId="5e6963896e59b084" providerId="Windows Live" clId="Web-{FF2DDE22-F4D8-F6EB-D28D-483D37AAEA1B}"/>
    <pc:docChg chg="addSld delSld modSld sldOrd">
      <pc:chgData name="Kristóf Lajka" userId="5e6963896e59b084" providerId="Windows Live" clId="Web-{FF2DDE22-F4D8-F6EB-D28D-483D37AAEA1B}" dt="2025-03-19T08:44:23.998" v="241"/>
      <pc:docMkLst>
        <pc:docMk/>
      </pc:docMkLst>
      <pc:sldChg chg="modSp ord">
        <pc:chgData name="Kristóf Lajka" userId="5e6963896e59b084" providerId="Windows Live" clId="Web-{FF2DDE22-F4D8-F6EB-D28D-483D37AAEA1B}" dt="2025-03-19T08:44:23.998" v="241"/>
        <pc:sldMkLst>
          <pc:docMk/>
          <pc:sldMk cId="937931457" sldId="258"/>
        </pc:sldMkLst>
        <pc:graphicFrameChg chg="mod modGraphic">
          <ac:chgData name="Kristóf Lajka" userId="5e6963896e59b084" providerId="Windows Live" clId="Web-{FF2DDE22-F4D8-F6EB-D28D-483D37AAEA1B}" dt="2025-03-19T08:44:23.998" v="241"/>
          <ac:graphicFrameMkLst>
            <pc:docMk/>
            <pc:sldMk cId="937931457" sldId="258"/>
            <ac:graphicFrameMk id="10" creationId="{C29F4A71-8D60-856B-6016-D554D58BA30A}"/>
          </ac:graphicFrameMkLst>
        </pc:graphicFrameChg>
      </pc:sldChg>
      <pc:sldChg chg="ord">
        <pc:chgData name="Kristóf Lajka" userId="5e6963896e59b084" providerId="Windows Live" clId="Web-{FF2DDE22-F4D8-F6EB-D28D-483D37AAEA1B}" dt="2025-03-19T07:29:48.563" v="0"/>
        <pc:sldMkLst>
          <pc:docMk/>
          <pc:sldMk cId="3092647374" sldId="272"/>
        </pc:sldMkLst>
      </pc:sldChg>
      <pc:sldChg chg="ord">
        <pc:chgData name="Kristóf Lajka" userId="5e6963896e59b084" providerId="Windows Live" clId="Web-{FF2DDE22-F4D8-F6EB-D28D-483D37AAEA1B}" dt="2025-03-19T07:38:51.469" v="43"/>
        <pc:sldMkLst>
          <pc:docMk/>
          <pc:sldMk cId="885574126" sldId="280"/>
        </pc:sldMkLst>
      </pc:sldChg>
      <pc:sldChg chg="modSp">
        <pc:chgData name="Kristóf Lajka" userId="5e6963896e59b084" providerId="Windows Live" clId="Web-{FF2DDE22-F4D8-F6EB-D28D-483D37AAEA1B}" dt="2025-03-19T08:26:07.288" v="163" actId="20577"/>
        <pc:sldMkLst>
          <pc:docMk/>
          <pc:sldMk cId="1275827467" sldId="287"/>
        </pc:sldMkLst>
        <pc:spChg chg="mod">
          <ac:chgData name="Kristóf Lajka" userId="5e6963896e59b084" providerId="Windows Live" clId="Web-{FF2DDE22-F4D8-F6EB-D28D-483D37AAEA1B}" dt="2025-03-19T08:26:07.288" v="163" actId="20577"/>
          <ac:spMkLst>
            <pc:docMk/>
            <pc:sldMk cId="1275827467" sldId="287"/>
            <ac:spMk id="3" creationId="{00000000-0000-0000-0000-000000000000}"/>
          </ac:spMkLst>
        </pc:spChg>
      </pc:sldChg>
      <pc:sldChg chg="addSp delSp modSp new mod setBg modClrScheme chgLayout">
        <pc:chgData name="Kristóf Lajka" userId="5e6963896e59b084" providerId="Windows Live" clId="Web-{FF2DDE22-F4D8-F6EB-D28D-483D37AAEA1B}" dt="2025-03-19T07:33:12.209" v="21" actId="1076"/>
        <pc:sldMkLst>
          <pc:docMk/>
          <pc:sldMk cId="2080919111" sldId="305"/>
        </pc:sldMkLst>
        <pc:spChg chg="del mod ord">
          <ac:chgData name="Kristóf Lajka" userId="5e6963896e59b084" providerId="Windows Live" clId="Web-{FF2DDE22-F4D8-F6EB-D28D-483D37AAEA1B}" dt="2025-03-19T07:32:36.130" v="11"/>
          <ac:spMkLst>
            <pc:docMk/>
            <pc:sldMk cId="2080919111" sldId="305"/>
            <ac:spMk id="2" creationId="{BE6851BF-518B-E779-4DBF-C27A26ED664B}"/>
          </ac:spMkLst>
        </pc:spChg>
        <pc:spChg chg="del mod ord">
          <ac:chgData name="Kristóf Lajka" userId="5e6963896e59b084" providerId="Windows Live" clId="Web-{FF2DDE22-F4D8-F6EB-D28D-483D37AAEA1B}" dt="2025-03-19T07:31:04.971" v="5"/>
          <ac:spMkLst>
            <pc:docMk/>
            <pc:sldMk cId="2080919111" sldId="305"/>
            <ac:spMk id="3" creationId="{87EF26A8-DA85-4B8D-3CB2-6C20344B7406}"/>
          </ac:spMkLst>
        </pc:spChg>
        <pc:spChg chg="add mod ord">
          <ac:chgData name="Kristóf Lajka" userId="5e6963896e59b084" providerId="Windows Live" clId="Web-{FF2DDE22-F4D8-F6EB-D28D-483D37AAEA1B}" dt="2025-03-19T07:33:10.475" v="20" actId="1076"/>
          <ac:spMkLst>
            <pc:docMk/>
            <pc:sldMk cId="2080919111" sldId="305"/>
            <ac:spMk id="7" creationId="{641C9198-08E3-7174-82F6-82F0A7D21D12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3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32:45.412" v="14"/>
          <ac:spMkLst>
            <pc:docMk/>
            <pc:sldMk cId="2080919111" sldId="305"/>
            <ac:spMk id="15" creationId="{C885E190-58DD-42DD-A4A8-401E15C92A52}"/>
          </ac:spMkLst>
        </pc:spChg>
        <pc:picChg chg="add del mod">
          <ac:chgData name="Kristóf Lajka" userId="5e6963896e59b084" providerId="Windows Live" clId="Web-{FF2DDE22-F4D8-F6EB-D28D-483D37AAEA1B}" dt="2025-03-19T07:32:35.990" v="10"/>
          <ac:picMkLst>
            <pc:docMk/>
            <pc:sldMk cId="2080919111" sldId="305"/>
            <ac:picMk id="4" creationId="{F594091E-EEFF-E680-26B0-1D4E7911B8CD}"/>
          </ac:picMkLst>
        </pc:picChg>
        <pc:picChg chg="add del mod ord">
          <ac:chgData name="Kristóf Lajka" userId="5e6963896e59b084" providerId="Windows Live" clId="Web-{FF2DDE22-F4D8-F6EB-D28D-483D37AAEA1B}" dt="2025-03-19T07:32:36.130" v="12"/>
          <ac:picMkLst>
            <pc:docMk/>
            <pc:sldMk cId="2080919111" sldId="305"/>
            <ac:picMk id="5" creationId="{E2AA7D8A-AA58-41A4-1B83-AA1548B22B13}"/>
          </ac:picMkLst>
        </pc:picChg>
        <pc:picChg chg="add mod">
          <ac:chgData name="Kristóf Lajka" userId="5e6963896e59b084" providerId="Windows Live" clId="Web-{FF2DDE22-F4D8-F6EB-D28D-483D37AAEA1B}" dt="2025-03-19T07:32:45.412" v="14"/>
          <ac:picMkLst>
            <pc:docMk/>
            <pc:sldMk cId="2080919111" sldId="305"/>
            <ac:picMk id="8" creationId="{609F0539-ECED-D30E-CF48-A66D5F5301E8}"/>
          </ac:picMkLst>
        </pc:picChg>
        <pc:picChg chg="add mod">
          <ac:chgData name="Kristóf Lajka" userId="5e6963896e59b084" providerId="Windows Live" clId="Web-{FF2DDE22-F4D8-F6EB-D28D-483D37AAEA1B}" dt="2025-03-19T07:33:12.209" v="21" actId="1076"/>
          <ac:picMkLst>
            <pc:docMk/>
            <pc:sldMk cId="2080919111" sldId="305"/>
            <ac:picMk id="9" creationId="{2259C6A0-D77E-48F9-FF34-D5CE47711233}"/>
          </ac:picMkLst>
        </pc:picChg>
      </pc:sldChg>
      <pc:sldChg chg="addSp delSp modSp new">
        <pc:chgData name="Kristóf Lajka" userId="5e6963896e59b084" providerId="Windows Live" clId="Web-{FF2DDE22-F4D8-F6EB-D28D-483D37AAEA1B}" dt="2025-03-19T07:33:33.632" v="27" actId="1076"/>
        <pc:sldMkLst>
          <pc:docMk/>
          <pc:sldMk cId="2512710492" sldId="306"/>
        </pc:sldMkLst>
        <pc:spChg chg="mod">
          <ac:chgData name="Kristóf Lajka" userId="5e6963896e59b084" providerId="Windows Live" clId="Web-{FF2DDE22-F4D8-F6EB-D28D-483D37AAEA1B}" dt="2025-03-19T07:33:20.647" v="23" actId="20577"/>
          <ac:spMkLst>
            <pc:docMk/>
            <pc:sldMk cId="2512710492" sldId="306"/>
            <ac:spMk id="2" creationId="{41A65B03-61A0-5F82-6DB7-03F4639FFD7D}"/>
          </ac:spMkLst>
        </pc:spChg>
        <pc:spChg chg="del">
          <ac:chgData name="Kristóf Lajka" userId="5e6963896e59b084" providerId="Windows Live" clId="Web-{FF2DDE22-F4D8-F6EB-D28D-483D37AAEA1B}" dt="2025-03-19T07:33:27.960" v="24"/>
          <ac:spMkLst>
            <pc:docMk/>
            <pc:sldMk cId="2512710492" sldId="306"/>
            <ac:spMk id="3" creationId="{4D160BF1-836C-9640-4F0C-67E2C25B0052}"/>
          </ac:spMkLst>
        </pc:spChg>
        <pc:picChg chg="add mod ord">
          <ac:chgData name="Kristóf Lajka" userId="5e6963896e59b084" providerId="Windows Live" clId="Web-{FF2DDE22-F4D8-F6EB-D28D-483D37AAEA1B}" dt="2025-03-19T07:33:33.632" v="27" actId="1076"/>
          <ac:picMkLst>
            <pc:docMk/>
            <pc:sldMk cId="2512710492" sldId="306"/>
            <ac:picMk id="4" creationId="{5BA80789-714C-EC40-9F3F-8FF911533F19}"/>
          </ac:picMkLst>
        </pc:picChg>
      </pc:sldChg>
      <pc:sldChg chg="addSp delSp modSp new">
        <pc:chgData name="Kristóf Lajka" userId="5e6963896e59b084" providerId="Windows Live" clId="Web-{FF2DDE22-F4D8-F6EB-D28D-483D37AAEA1B}" dt="2025-03-19T07:35:19.323" v="41"/>
        <pc:sldMkLst>
          <pc:docMk/>
          <pc:sldMk cId="3403462613" sldId="307"/>
        </pc:sldMkLst>
        <pc:spChg chg="mod">
          <ac:chgData name="Kristóf Lajka" userId="5e6963896e59b084" providerId="Windows Live" clId="Web-{FF2DDE22-F4D8-F6EB-D28D-483D37AAEA1B}" dt="2025-03-19T07:33:46.351" v="31" actId="20577"/>
          <ac:spMkLst>
            <pc:docMk/>
            <pc:sldMk cId="3403462613" sldId="307"/>
            <ac:spMk id="2" creationId="{194A9D44-AC70-BDE4-1786-6CC201D642AF}"/>
          </ac:spMkLst>
        </pc:spChg>
        <pc:spChg chg="del">
          <ac:chgData name="Kristóf Lajka" userId="5e6963896e59b084" providerId="Windows Live" clId="Web-{FF2DDE22-F4D8-F6EB-D28D-483D37AAEA1B}" dt="2025-03-19T07:33:58.883" v="32"/>
          <ac:spMkLst>
            <pc:docMk/>
            <pc:sldMk cId="3403462613" sldId="307"/>
            <ac:spMk id="3" creationId="{DCD816A2-AFD9-54FB-10E4-70946F03C29A}"/>
          </ac:spMkLst>
        </pc:spChg>
        <pc:spChg chg="add del mod">
          <ac:chgData name="Kristóf Lajka" userId="5e6963896e59b084" providerId="Windows Live" clId="Web-{FF2DDE22-F4D8-F6EB-D28D-483D37AAEA1B}" dt="2025-03-19T07:34:58.588" v="35"/>
          <ac:spMkLst>
            <pc:docMk/>
            <pc:sldMk cId="3403462613" sldId="307"/>
            <ac:spMk id="6" creationId="{6FEBD367-17FF-5883-1449-957173D1B69D}"/>
          </ac:spMkLst>
        </pc:spChg>
        <pc:spChg chg="add mod">
          <ac:chgData name="Kristóf Lajka" userId="5e6963896e59b084" providerId="Windows Live" clId="Web-{FF2DDE22-F4D8-F6EB-D28D-483D37AAEA1B}" dt="2025-03-19T07:35:19.323" v="41"/>
          <ac:spMkLst>
            <pc:docMk/>
            <pc:sldMk cId="3403462613" sldId="307"/>
            <ac:spMk id="8" creationId="{F0D54808-5DF0-DFB0-55ED-88BDD95B3E16}"/>
          </ac:spMkLst>
        </pc:spChg>
        <pc:picChg chg="add del mod ord">
          <ac:chgData name="Kristóf Lajka" userId="5e6963896e59b084" providerId="Windows Live" clId="Web-{FF2DDE22-F4D8-F6EB-D28D-483D37AAEA1B}" dt="2025-03-19T07:34:03.914" v="34"/>
          <ac:picMkLst>
            <pc:docMk/>
            <pc:sldMk cId="3403462613" sldId="307"/>
            <ac:picMk id="4" creationId="{275A8D44-4F8E-ADE9-529F-F68BA0FFDE28}"/>
          </ac:picMkLst>
        </pc:picChg>
        <pc:picChg chg="add mod ord">
          <ac:chgData name="Kristóf Lajka" userId="5e6963896e59b084" providerId="Windows Live" clId="Web-{FF2DDE22-F4D8-F6EB-D28D-483D37AAEA1B}" dt="2025-03-19T07:35:02.103" v="38" actId="1076"/>
          <ac:picMkLst>
            <pc:docMk/>
            <pc:sldMk cId="3403462613" sldId="307"/>
            <ac:picMk id="7" creationId="{625CB799-6EAA-E556-017F-ADF5A76E97E9}"/>
          </ac:picMkLst>
        </pc:picChg>
      </pc:sldChg>
      <pc:sldChg chg="addSp delSp modSp new mod setBg modClrScheme chgLayout">
        <pc:chgData name="Kristóf Lajka" userId="5e6963896e59b084" providerId="Windows Live" clId="Web-{FF2DDE22-F4D8-F6EB-D28D-483D37AAEA1B}" dt="2025-03-19T07:42:28.788" v="130" actId="20577"/>
        <pc:sldMkLst>
          <pc:docMk/>
          <pc:sldMk cId="857578161" sldId="308"/>
        </pc:sldMkLst>
        <pc:spChg chg="del mod ord">
          <ac:chgData name="Kristóf Lajka" userId="5e6963896e59b084" providerId="Windows Live" clId="Web-{FF2DDE22-F4D8-F6EB-D28D-483D37AAEA1B}" dt="2025-03-19T07:40:59.598" v="82"/>
          <ac:spMkLst>
            <pc:docMk/>
            <pc:sldMk cId="857578161" sldId="308"/>
            <ac:spMk id="2" creationId="{C53291B7-E4DE-FC37-B394-A43B5506A096}"/>
          </ac:spMkLst>
        </pc:spChg>
        <pc:spChg chg="del mod ord">
          <ac:chgData name="Kristóf Lajka" userId="5e6963896e59b084" providerId="Windows Live" clId="Web-{FF2DDE22-F4D8-F6EB-D28D-483D37AAEA1B}" dt="2025-03-19T07:40:59.598" v="81"/>
          <ac:spMkLst>
            <pc:docMk/>
            <pc:sldMk cId="857578161" sldId="308"/>
            <ac:spMk id="3" creationId="{6B258EC9-5DA1-3A44-51C3-F409F7BB1F7B}"/>
          </ac:spMkLst>
        </pc:spChg>
        <pc:spChg chg="add mod">
          <ac:chgData name="Kristóf Lajka" userId="5e6963896e59b084" providerId="Windows Live" clId="Web-{FF2DDE22-F4D8-F6EB-D28D-483D37AAEA1B}" dt="2025-03-19T07:41:42.662" v="104" actId="1076"/>
          <ac:spMkLst>
            <pc:docMk/>
            <pc:sldMk cId="857578161" sldId="308"/>
            <ac:spMk id="5" creationId="{D8AA51BD-D929-3F32-E0FE-0061D7907FD6}"/>
          </ac:spMkLst>
        </pc:spChg>
        <pc:spChg chg="add mod">
          <ac:chgData name="Kristóf Lajka" userId="5e6963896e59b084" providerId="Windows Live" clId="Web-{FF2DDE22-F4D8-F6EB-D28D-483D37AAEA1B}" dt="2025-03-19T07:42:28.788" v="130" actId="20577"/>
          <ac:spMkLst>
            <pc:docMk/>
            <pc:sldMk cId="857578161" sldId="308"/>
            <ac:spMk id="6" creationId="{E6AB5294-DDFA-8E53-16F0-8C0BF3FF771C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19" creationId="{6AACA73D-178F-4CFC-99E3-9F4FCBBDBA83}"/>
          </ac:spMkLst>
        </pc:spChg>
        <pc:spChg chg="add del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1" creationId="{52B1435E-BAB8-43AB-AF6A-C15D437DCB1B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1:30.052" v="98"/>
          <ac:spMkLst>
            <pc:docMk/>
            <pc:sldMk cId="857578161" sldId="308"/>
            <ac:spMk id="2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41:09.927" v="84"/>
          <ac:picMkLst>
            <pc:docMk/>
            <pc:sldMk cId="857578161" sldId="308"/>
            <ac:picMk id="4" creationId="{C0CE6B54-22E2-FCAC-0FC4-F7DA48A6C67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9" creationId="{5B89E5C5-A037-45B3-9D37-3658914D4799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1" creationId="{5ACB93B0-521E-443D-9750-AFCFDDB3E801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1:30.052" v="98"/>
          <ac:picMkLst>
            <pc:docMk/>
            <pc:sldMk cId="857578161" sldId="308"/>
            <ac:picMk id="17" creationId="{A2D49266-1F08-40F2-B0E1-1D919DCB5780}"/>
          </ac:picMkLst>
        </pc:picChg>
      </pc:sldChg>
      <pc:sldChg chg="addSp delSp modSp new del mod setBg">
        <pc:chgData name="Kristóf Lajka" userId="5e6963896e59b084" providerId="Windows Live" clId="Web-{FF2DDE22-F4D8-F6EB-D28D-483D37AAEA1B}" dt="2025-03-19T07:40:41.941" v="78"/>
        <pc:sldMkLst>
          <pc:docMk/>
          <pc:sldMk cId="2944680124" sldId="308"/>
        </pc:sldMkLst>
        <pc:spChg chg="del">
          <ac:chgData name="Kristóf Lajka" userId="5e6963896e59b084" providerId="Windows Live" clId="Web-{FF2DDE22-F4D8-F6EB-D28D-483D37AAEA1B}" dt="2025-03-19T07:39:18.408" v="45"/>
          <ac:spMkLst>
            <pc:docMk/>
            <pc:sldMk cId="2944680124" sldId="308"/>
            <ac:spMk id="2" creationId="{7E0C61A9-CD64-6BB8-01D6-9624C1CF15EF}"/>
          </ac:spMkLst>
        </pc:spChg>
        <pc:spChg chg="del">
          <ac:chgData name="Kristóf Lajka" userId="5e6963896e59b084" providerId="Windows Live" clId="Web-{FF2DDE22-F4D8-F6EB-D28D-483D37AAEA1B}" dt="2025-03-19T07:39:19.939" v="46"/>
          <ac:spMkLst>
            <pc:docMk/>
            <pc:sldMk cId="2944680124" sldId="308"/>
            <ac:spMk id="3" creationId="{E89DACEB-1D77-5D7A-1852-A2B0C513F6D4}"/>
          </ac:spMkLst>
        </pc:spChg>
        <pc:spChg chg="add mod">
          <ac:chgData name="Kristóf Lajka" userId="5e6963896e59b084" providerId="Windows Live" clId="Web-{FF2DDE22-F4D8-F6EB-D28D-483D37AAEA1B}" dt="2025-03-19T07:40:27.910" v="77" actId="1076"/>
          <ac:spMkLst>
            <pc:docMk/>
            <pc:sldMk cId="2944680124" sldId="308"/>
            <ac:spMk id="5" creationId="{6D081C50-F964-9C2F-83DD-B9A2A165A2EE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3" creationId="{DA1DAC79-DDBA-4382-9D43-6E5F685BE5FB}"/>
          </ac:spMkLst>
        </pc:spChg>
        <pc:spChg chg="add del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19" creationId="{6AACA73D-178F-4CFC-99E3-9F4FCBBDBA8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28" creationId="{845D3C1D-A85C-44EE-A21E-2DAAEC79F14E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4" creationId="{D987E165-75F1-443C-9A05-ADC511C3375C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6" creationId="{A4322390-8B58-46BE-88EB-D9FD30C08743}"/>
          </ac:spMkLst>
        </pc:spChg>
        <pc:spChg chg="add">
          <ac:chgData name="Kristóf Lajka" userId="5e6963896e59b084" providerId="Windows Live" clId="Web-{FF2DDE22-F4D8-F6EB-D28D-483D37AAEA1B}" dt="2025-03-19T07:40:12.862" v="69"/>
          <ac:spMkLst>
            <pc:docMk/>
            <pc:sldMk cId="2944680124" sldId="308"/>
            <ac:spMk id="38" creationId="{C885E190-58DD-42DD-A4A8-401E15C92A52}"/>
          </ac:spMkLst>
        </pc:spChg>
        <pc:picChg chg="add mo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4" creationId="{FEEFFFE2-8BC9-40DA-0C8E-2A93F329D4C4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9" creationId="{5B89E5C5-A037-45B3-9D37-3658914D4799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1" creationId="{5ACB93B0-521E-443D-9750-AFCFDDB3E801}"/>
          </ac:picMkLst>
        </pc:picChg>
        <pc:picChg chg="add">
          <ac:chgData name="Kristóf Lajka" userId="5e6963896e59b084" providerId="Windows Live" clId="Web-{FF2DDE22-F4D8-F6EB-D28D-483D37AAEA1B}" dt="2025-03-19T07:39:36.439" v="48"/>
          <ac:picMkLst>
            <pc:docMk/>
            <pc:sldMk cId="2944680124" sldId="308"/>
            <ac:picMk id="15" creationId="{E0880F10-995F-4F01-A83B-7ECDB7BE7905}"/>
          </ac:picMkLst>
        </pc:picChg>
        <pc:picChg chg="add del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17" creationId="{A2D49266-1F08-40F2-B0E1-1D919DCB5780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4" creationId="{C0F4014E-6BAF-4F6C-B8CE-81A4D8F8801E}"/>
          </ac:picMkLst>
        </pc:picChg>
        <pc:picChg chg="add">
          <ac:chgData name="Kristóf Lajka" userId="5e6963896e59b084" providerId="Windows Live" clId="Web-{FF2DDE22-F4D8-F6EB-D28D-483D37AAEA1B}" dt="2025-03-19T07:40:12.862" v="69"/>
          <ac:picMkLst>
            <pc:docMk/>
            <pc:sldMk cId="2944680124" sldId="308"/>
            <ac:picMk id="26" creationId="{B891C919-1CCE-4DE8-BCB6-6D4A823ABA63}"/>
          </ac:picMkLst>
        </pc:picChg>
      </pc:sldChg>
    </pc:docChg>
  </pc:docChgLst>
  <pc:docChgLst>
    <pc:chgData name="Kristóf Lajka" userId="5e6963896e59b084" providerId="Windows Live" clId="Web-{BE1144B1-0F23-1DAC-49FE-4F762E2B47C2}"/>
    <pc:docChg chg="addSld delSld modSld">
      <pc:chgData name="Kristóf Lajka" userId="5e6963896e59b084" providerId="Windows Live" clId="Web-{BE1144B1-0F23-1DAC-49FE-4F762E2B47C2}" dt="2025-03-19T10:25:12.760" v="188" actId="20577"/>
      <pc:docMkLst>
        <pc:docMk/>
      </pc:docMkLst>
      <pc:sldChg chg="addSp delSp modSp">
        <pc:chgData name="Kristóf Lajka" userId="5e6963896e59b084" providerId="Windows Live" clId="Web-{BE1144B1-0F23-1DAC-49FE-4F762E2B47C2}" dt="2025-03-19T10:25:12.760" v="188" actId="20577"/>
        <pc:sldMkLst>
          <pc:docMk/>
          <pc:sldMk cId="3618638592" sldId="283"/>
        </pc:sldMkLst>
        <pc:spChg chg="add del mod">
          <ac:chgData name="Kristóf Lajka" userId="5e6963896e59b084" providerId="Windows Live" clId="Web-{BE1144B1-0F23-1DAC-49FE-4F762E2B47C2}" dt="2025-03-19T10:24:36.101" v="162"/>
          <ac:spMkLst>
            <pc:docMk/>
            <pc:sldMk cId="3618638592" sldId="283"/>
            <ac:spMk id="6" creationId="{CCA790E2-00FB-3E42-767B-0D145409FCD9}"/>
          </ac:spMkLst>
        </pc:spChg>
        <pc:spChg chg="add mod">
          <ac:chgData name="Kristóf Lajka" userId="5e6963896e59b084" providerId="Windows Live" clId="Web-{BE1144B1-0F23-1DAC-49FE-4F762E2B47C2}" dt="2025-03-19T10:24:57.103" v="175" actId="20577"/>
          <ac:spMkLst>
            <pc:docMk/>
            <pc:sldMk cId="3618638592" sldId="283"/>
            <ac:spMk id="8" creationId="{8F30289D-AE55-ECFF-B264-13304795663A}"/>
          </ac:spMkLst>
        </pc:spChg>
        <pc:spChg chg="add mod">
          <ac:chgData name="Kristóf Lajka" userId="5e6963896e59b084" providerId="Windows Live" clId="Web-{BE1144B1-0F23-1DAC-49FE-4F762E2B47C2}" dt="2025-03-19T10:25:12.760" v="188" actId="20577"/>
          <ac:spMkLst>
            <pc:docMk/>
            <pc:sldMk cId="3618638592" sldId="283"/>
            <ac:spMk id="9" creationId="{0B61EA5F-1B51-16A2-0DBA-C8A96D35568F}"/>
          </ac:spMkLst>
        </pc:spChg>
        <pc:picChg chg="add del mod">
          <ac:chgData name="Kristóf Lajka" userId="5e6963896e59b084" providerId="Windows Live" clId="Web-{BE1144B1-0F23-1DAC-49FE-4F762E2B47C2}" dt="2025-03-19T10:25:00.822" v="176" actId="1076"/>
          <ac:picMkLst>
            <pc:docMk/>
            <pc:sldMk cId="3618638592" sldId="283"/>
            <ac:picMk id="4" creationId="{8A7BBBC8-C573-DF2C-D39B-1A001C062689}"/>
          </ac:picMkLst>
        </pc:picChg>
        <pc:picChg chg="mod">
          <ac:chgData name="Kristóf Lajka" userId="5e6963896e59b084" providerId="Windows Live" clId="Web-{BE1144B1-0F23-1DAC-49FE-4F762E2B47C2}" dt="2025-03-19T10:24:48.790" v="166" actId="1076"/>
          <ac:picMkLst>
            <pc:docMk/>
            <pc:sldMk cId="3618638592" sldId="283"/>
            <ac:picMk id="5" creationId="{1B8E04BC-4DA6-8A22-5651-1163827EE02E}"/>
          </ac:picMkLst>
        </pc:picChg>
        <pc:picChg chg="add mod">
          <ac:chgData name="Kristóf Lajka" userId="5e6963896e59b084" providerId="Windows Live" clId="Web-{BE1144B1-0F23-1DAC-49FE-4F762E2B47C2}" dt="2025-03-19T10:24:46.977" v="165" actId="1076"/>
          <ac:picMkLst>
            <pc:docMk/>
            <pc:sldMk cId="3618638592" sldId="283"/>
            <ac:picMk id="7" creationId="{522E3769-64E1-6A70-3A42-C31CC3392F66}"/>
          </ac:picMkLst>
        </pc:picChg>
      </pc:sldChg>
      <pc:sldChg chg="addSp delSp modSp mod setBg">
        <pc:chgData name="Kristóf Lajka" userId="5e6963896e59b084" providerId="Windows Live" clId="Web-{BE1144B1-0F23-1DAC-49FE-4F762E2B47C2}" dt="2025-03-19T10:22:40.765" v="158" actId="20577"/>
        <pc:sldMkLst>
          <pc:docMk/>
          <pc:sldMk cId="3680533596" sldId="298"/>
        </pc:sldMkLst>
        <pc:spChg chg="mod">
          <ac:chgData name="Kristóf Lajka" userId="5e6963896e59b084" providerId="Windows Live" clId="Web-{BE1144B1-0F23-1DAC-49FE-4F762E2B47C2}" dt="2025-03-19T10:22:40.765" v="158" actId="20577"/>
          <ac:spMkLst>
            <pc:docMk/>
            <pc:sldMk cId="3680533596" sldId="298"/>
            <ac:spMk id="2" creationId="{3D170FFE-FE17-FE29-166E-8197BFA15920}"/>
          </ac:spMkLst>
        </pc:spChg>
        <pc:spChg chg="add del">
          <ac:chgData name="Kristóf Lajka" userId="5e6963896e59b084" providerId="Windows Live" clId="Web-{BE1144B1-0F23-1DAC-49FE-4F762E2B47C2}" dt="2025-03-19T10:22:15.091" v="155"/>
          <ac:spMkLst>
            <pc:docMk/>
            <pc:sldMk cId="3680533596" sldId="298"/>
            <ac:spMk id="11" creationId="{ECD2CC43-DFB5-D617-FD01-AE537280493A}"/>
          </ac:spMkLst>
        </pc:spChg>
        <pc:spChg chg="add">
          <ac:chgData name="Kristóf Lajka" userId="5e6963896e59b084" providerId="Windows Live" clId="Web-{BE1144B1-0F23-1DAC-49FE-4F762E2B47C2}" dt="2025-03-19T10:22:05.215" v="153"/>
          <ac:spMkLst>
            <pc:docMk/>
            <pc:sldMk cId="3680533596" sldId="298"/>
            <ac:spMk id="14" creationId="{F39D3E2F-9AB0-4CB6-9F0C-2645BE7D709D}"/>
          </ac:spMkLst>
        </pc:spChg>
        <pc:picChg chg="add mod modCrop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3" creationId="{665A9860-3ECC-46FF-C0E3-9FB026279B68}"/>
          </ac:picMkLst>
        </pc:picChg>
        <pc:picChg chg="mod ord">
          <ac:chgData name="Kristóf Lajka" userId="5e6963896e59b084" providerId="Windows Live" clId="Web-{BE1144B1-0F23-1DAC-49FE-4F762E2B47C2}" dt="2025-03-19T10:22:05.215" v="153"/>
          <ac:picMkLst>
            <pc:docMk/>
            <pc:sldMk cId="3680533596" sldId="298"/>
            <ac:picMk id="4" creationId="{AD9186D2-5B81-71B8-A9E7-33B3AD9896D2}"/>
          </ac:picMkLst>
        </pc:picChg>
        <pc:picChg chg="add del mod">
          <ac:chgData name="Kristóf Lajka" userId="5e6963896e59b084" providerId="Windows Live" clId="Web-{BE1144B1-0F23-1DAC-49FE-4F762E2B47C2}" dt="2025-03-19T10:20:14.348" v="126"/>
          <ac:picMkLst>
            <pc:docMk/>
            <pc:sldMk cId="3680533596" sldId="298"/>
            <ac:picMk id="5" creationId="{1E8EF1AA-B303-3A71-D7DE-8BB2469D7077}"/>
          </ac:picMkLst>
        </pc:picChg>
        <pc:picChg chg="add del mod modCrop">
          <ac:chgData name="Kristóf Lajka" userId="5e6963896e59b084" providerId="Windows Live" clId="Web-{BE1144B1-0F23-1DAC-49FE-4F762E2B47C2}" dt="2025-03-19T10:21:07.477" v="135"/>
          <ac:picMkLst>
            <pc:docMk/>
            <pc:sldMk cId="3680533596" sldId="298"/>
            <ac:picMk id="6" creationId="{3D71715A-6E46-4F73-69B0-1CF2D6B253CC}"/>
          </ac:picMkLst>
        </pc:picChg>
        <pc:picChg chg="add mod modCrop">
          <ac:chgData name="Kristóf Lajka" userId="5e6963896e59b084" providerId="Windows Live" clId="Web-{BE1144B1-0F23-1DAC-49FE-4F762E2B47C2}" dt="2025-03-19T10:22:10.169" v="154" actId="14100"/>
          <ac:picMkLst>
            <pc:docMk/>
            <pc:sldMk cId="3680533596" sldId="298"/>
            <ac:picMk id="7" creationId="{68DDBD90-E8BA-00F2-DE25-5E94430DBD0D}"/>
          </ac:picMkLst>
        </pc:picChg>
        <pc:picChg chg="add del mod">
          <ac:chgData name="Kristóf Lajka" userId="5e6963896e59b084" providerId="Windows Live" clId="Web-{BE1144B1-0F23-1DAC-49FE-4F762E2B47C2}" dt="2025-03-19T10:21:33.933" v="141"/>
          <ac:picMkLst>
            <pc:docMk/>
            <pc:sldMk cId="3680533596" sldId="298"/>
            <ac:picMk id="8" creationId="{1199F085-1B10-A6C2-5734-901DC6D0FC02}"/>
          </ac:picMkLst>
        </pc:pic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6" creationId="{169C63AC-F81B-4A83-929A-8350AA47146E}"/>
          </ac:cxnSpMkLst>
        </pc:cxnChg>
        <pc:cxnChg chg="add">
          <ac:chgData name="Kristóf Lajka" userId="5e6963896e59b084" providerId="Windows Live" clId="Web-{BE1144B1-0F23-1DAC-49FE-4F762E2B47C2}" dt="2025-03-19T10:22:05.215" v="153"/>
          <ac:cxnSpMkLst>
            <pc:docMk/>
            <pc:sldMk cId="3680533596" sldId="298"/>
            <ac:cxnSpMk id="18" creationId="{2345B159-B1C1-44FE-9671-A618F09D68EC}"/>
          </ac:cxnSpMkLst>
        </pc:cxnChg>
      </pc:sldChg>
      <pc:sldChg chg="addSp delSp modSp">
        <pc:chgData name="Kristóf Lajka" userId="5e6963896e59b084" providerId="Windows Live" clId="Web-{BE1144B1-0F23-1DAC-49FE-4F762E2B47C2}" dt="2025-03-19T10:14:34.074" v="13" actId="20577"/>
        <pc:sldMkLst>
          <pc:docMk/>
          <pc:sldMk cId="3242572730" sldId="299"/>
        </pc:sldMkLst>
        <pc:spChg chg="mod">
          <ac:chgData name="Kristóf Lajka" userId="5e6963896e59b084" providerId="Windows Live" clId="Web-{BE1144B1-0F23-1DAC-49FE-4F762E2B47C2}" dt="2025-03-19T10:14:34.074" v="13" actId="20577"/>
          <ac:spMkLst>
            <pc:docMk/>
            <pc:sldMk cId="3242572730" sldId="299"/>
            <ac:spMk id="2" creationId="{F7954DA2-A3EE-A0F6-1EA5-90C15F89CDA6}"/>
          </ac:spMkLst>
        </pc:spChg>
        <pc:picChg chg="add del mod">
          <ac:chgData name="Kristóf Lajka" userId="5e6963896e59b084" providerId="Windows Live" clId="Web-{BE1144B1-0F23-1DAC-49FE-4F762E2B47C2}" dt="2025-03-19T10:14:23.730" v="4"/>
          <ac:picMkLst>
            <pc:docMk/>
            <pc:sldMk cId="3242572730" sldId="299"/>
            <ac:picMk id="3" creationId="{7935995B-DAA9-C11C-842B-9EC852B3C2C2}"/>
          </ac:picMkLst>
        </pc:picChg>
        <pc:picChg chg="mod">
          <ac:chgData name="Kristóf Lajka" userId="5e6963896e59b084" providerId="Windows Live" clId="Web-{BE1144B1-0F23-1DAC-49FE-4F762E2B47C2}" dt="2025-03-19T10:14:26.761" v="6" actId="1076"/>
          <ac:picMkLst>
            <pc:docMk/>
            <pc:sldMk cId="3242572730" sldId="299"/>
            <ac:picMk id="4" creationId="{C977240F-71D8-CBDA-340A-7C4EF93FD1DB}"/>
          </ac:picMkLst>
        </pc:picChg>
        <pc:picChg chg="del">
          <ac:chgData name="Kristóf Lajka" userId="5e6963896e59b084" providerId="Windows Live" clId="Web-{BE1144B1-0F23-1DAC-49FE-4F762E2B47C2}" dt="2025-03-19T10:13:43.992" v="0"/>
          <ac:picMkLst>
            <pc:docMk/>
            <pc:sldMk cId="3242572730" sldId="299"/>
            <ac:picMk id="5" creationId="{6510D0A9-A6DE-39B1-6CF1-FFD13FC7E140}"/>
          </ac:picMkLst>
        </pc:picChg>
      </pc:sldChg>
      <pc:sldChg chg="addSp delSp modSp new">
        <pc:chgData name="Kristóf Lajka" userId="5e6963896e59b084" providerId="Windows Live" clId="Web-{BE1144B1-0F23-1DAC-49FE-4F762E2B47C2}" dt="2025-03-19T10:15:11.874" v="41" actId="14100"/>
        <pc:sldMkLst>
          <pc:docMk/>
          <pc:sldMk cId="959707150" sldId="309"/>
        </pc:sldMkLst>
        <pc:spChg chg="mod">
          <ac:chgData name="Kristóf Lajka" userId="5e6963896e59b084" providerId="Windows Live" clId="Web-{BE1144B1-0F23-1DAC-49FE-4F762E2B47C2}" dt="2025-03-19T10:15:11.874" v="41" actId="14100"/>
          <ac:spMkLst>
            <pc:docMk/>
            <pc:sldMk cId="959707150" sldId="309"/>
            <ac:spMk id="2" creationId="{DB1B6DE7-906F-7FCD-27AD-2BE21D4352D1}"/>
          </ac:spMkLst>
        </pc:spChg>
        <pc:spChg chg="del">
          <ac:chgData name="Kristóf Lajka" userId="5e6963896e59b084" providerId="Windows Live" clId="Web-{BE1144B1-0F23-1DAC-49FE-4F762E2B47C2}" dt="2025-03-19T10:14:56.607" v="28"/>
          <ac:spMkLst>
            <pc:docMk/>
            <pc:sldMk cId="959707150" sldId="309"/>
            <ac:spMk id="3" creationId="{FB23B9F2-8654-D1ED-C51B-69A83E24FF82}"/>
          </ac:spMkLst>
        </pc:spChg>
        <pc:picChg chg="add mod ord">
          <ac:chgData name="Kristóf Lajka" userId="5e6963896e59b084" providerId="Windows Live" clId="Web-{BE1144B1-0F23-1DAC-49FE-4F762E2B47C2}" dt="2025-03-19T10:15:00.248" v="30" actId="1076"/>
          <ac:picMkLst>
            <pc:docMk/>
            <pc:sldMk cId="959707150" sldId="309"/>
            <ac:picMk id="4" creationId="{F0DC5C02-BEDD-5A03-01D8-108F2F11D358}"/>
          </ac:picMkLst>
        </pc:picChg>
      </pc:sldChg>
      <pc:sldChg chg="addSp delSp modSp new mod setBg">
        <pc:chgData name="Kristóf Lajka" userId="5e6963896e59b084" providerId="Windows Live" clId="Web-{BE1144B1-0F23-1DAC-49FE-4F762E2B47C2}" dt="2025-03-19T10:18:23.200" v="78"/>
        <pc:sldMkLst>
          <pc:docMk/>
          <pc:sldMk cId="3061825421" sldId="310"/>
        </pc:sldMkLst>
        <pc:spChg chg="mod">
          <ac:chgData name="Kristóf Lajka" userId="5e6963896e59b084" providerId="Windows Live" clId="Web-{BE1144B1-0F23-1DAC-49FE-4F762E2B47C2}" dt="2025-03-19T10:18:00.792" v="73" actId="20577"/>
          <ac:spMkLst>
            <pc:docMk/>
            <pc:sldMk cId="3061825421" sldId="310"/>
            <ac:spMk id="2" creationId="{E5437A04-8FE3-0CAD-B8DE-4E4FCFE4C833}"/>
          </ac:spMkLst>
        </pc:spChg>
        <pc:spChg chg="del">
          <ac:chgData name="Kristóf Lajka" userId="5e6963896e59b084" providerId="Windows Live" clId="Web-{BE1144B1-0F23-1DAC-49FE-4F762E2B47C2}" dt="2025-03-19T10:16:20.597" v="47"/>
          <ac:spMkLst>
            <pc:docMk/>
            <pc:sldMk cId="3061825421" sldId="310"/>
            <ac:spMk id="3" creationId="{9778E9EE-CA31-8500-E436-77868CC1976D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15" creationId="{FFD74693-C07F-483F-8700-DA23A64B7E76}"/>
          </ac:spMkLst>
        </pc:spChg>
        <pc:spChg chg="add del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1" creationId="{A205A82E-DA0F-418E-9EEC-3862AAC3679E}"/>
          </ac:spMkLst>
        </pc:spChg>
        <pc:spChg chg="add del">
          <ac:chgData name="Kristóf Lajka" userId="5e6963896e59b084" providerId="Windows Live" clId="Web-{BE1144B1-0F23-1DAC-49FE-4F762E2B47C2}" dt="2025-03-19T10:17:49.822" v="71"/>
          <ac:spMkLst>
            <pc:docMk/>
            <pc:sldMk cId="3061825421" sldId="310"/>
            <ac:spMk id="25" creationId="{172AA54B-29ED-89BC-7E38-2FC2F19895CB}"/>
          </ac:spMkLst>
        </pc:spChg>
        <pc:spChg chg="add">
          <ac:chgData name="Kristóf Lajka" userId="5e6963896e59b084" providerId="Windows Live" clId="Web-{BE1144B1-0F23-1DAC-49FE-4F762E2B47C2}" dt="2025-03-19T10:17:43.759" v="70"/>
          <ac:spMkLst>
            <pc:docMk/>
            <pc:sldMk cId="3061825421" sldId="310"/>
            <ac:spMk id="28" creationId="{90057C55-0717-453E-A5DA-677D79D42D18}"/>
          </ac:spMkLst>
        </pc:spChg>
        <pc:picChg chg="add mod ord">
          <ac:chgData name="Kristóf Lajka" userId="5e6963896e59b084" providerId="Windows Live" clId="Web-{BE1144B1-0F23-1DAC-49FE-4F762E2B47C2}" dt="2025-03-19T10:18:19.059" v="77" actId="14100"/>
          <ac:picMkLst>
            <pc:docMk/>
            <pc:sldMk cId="3061825421" sldId="310"/>
            <ac:picMk id="4" creationId="{1180852B-3DA9-741C-01C9-D2CFA5ADFC60}"/>
          </ac:picMkLst>
        </pc:picChg>
        <pc:picChg chg="add mod ord">
          <ac:chgData name="Kristóf Lajka" userId="5e6963896e59b084" providerId="Windows Live" clId="Web-{BE1144B1-0F23-1DAC-49FE-4F762E2B47C2}" dt="2025-03-19T10:18:11.136" v="74" actId="14100"/>
          <ac:picMkLst>
            <pc:docMk/>
            <pc:sldMk cId="3061825421" sldId="310"/>
            <ac:picMk id="5" creationId="{FA6EA158-68A4-9EAC-8BCF-A3A987F85D03}"/>
          </ac:picMkLst>
        </pc:picChg>
        <pc:picChg chg="add mod ord">
          <ac:chgData name="Kristóf Lajka" userId="5e6963896e59b084" providerId="Windows Live" clId="Web-{BE1144B1-0F23-1DAC-49FE-4F762E2B47C2}" dt="2025-03-19T10:18:16.543" v="76" actId="14100"/>
          <ac:picMkLst>
            <pc:docMk/>
            <pc:sldMk cId="3061825421" sldId="310"/>
            <ac:picMk id="6" creationId="{EEC93C23-6A11-59AC-542D-C8BD62B24DE4}"/>
          </ac:picMkLst>
        </pc:picChg>
        <pc:picChg chg="add mod ord modCrop">
          <ac:chgData name="Kristóf Lajka" userId="5e6963896e59b084" providerId="Windows Live" clId="Web-{BE1144B1-0F23-1DAC-49FE-4F762E2B47C2}" dt="2025-03-19T10:18:23.200" v="78"/>
          <ac:picMkLst>
            <pc:docMk/>
            <pc:sldMk cId="3061825421" sldId="310"/>
            <ac:picMk id="7" creationId="{BA2B5799-960B-A2B6-EB24-8FF9C81F5D30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1" creationId="{D3BD322D-4B63-461D-895F-B34FAEC355ED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3" creationId="{5DD5F700-1563-4C8E-8B54-07C9C03074D6}"/>
          </ac:picMkLst>
        </pc:picChg>
        <pc:picChg chg="add">
          <ac:chgData name="Kristóf Lajka" userId="5e6963896e59b084" providerId="Windows Live" clId="Web-{BE1144B1-0F23-1DAC-49FE-4F762E2B47C2}" dt="2025-03-19T10:17:10.445" v="61"/>
          <ac:picMkLst>
            <pc:docMk/>
            <pc:sldMk cId="3061825421" sldId="310"/>
            <ac:picMk id="17" creationId="{A03C78E4-BC36-43A7-B1ED-A5FADF22BF3C}"/>
          </ac:picMkLst>
        </pc:picChg>
        <pc:picChg chg="add del">
          <ac:chgData name="Kristóf Lajka" userId="5e6963896e59b084" providerId="Windows Live" clId="Web-{BE1144B1-0F23-1DAC-49FE-4F762E2B47C2}" dt="2025-03-19T10:17:43.759" v="70"/>
          <ac:picMkLst>
            <pc:docMk/>
            <pc:sldMk cId="3061825421" sldId="310"/>
            <ac:picMk id="19" creationId="{D39A7798-E0AD-4EEC-B122-C569DAA1D12D}"/>
          </ac:picMkLst>
        </pc:picChg>
      </pc:sldChg>
      <pc:sldChg chg="addSp delSp modSp new">
        <pc:chgData name="Kristóf Lajka" userId="5e6963896e59b084" providerId="Windows Live" clId="Web-{BE1144B1-0F23-1DAC-49FE-4F762E2B47C2}" dt="2025-03-19T10:19:23.532" v="114" actId="14100"/>
        <pc:sldMkLst>
          <pc:docMk/>
          <pc:sldMk cId="3675772234" sldId="311"/>
        </pc:sldMkLst>
        <pc:spChg chg="mod">
          <ac:chgData name="Kristóf Lajka" userId="5e6963896e59b084" providerId="Windows Live" clId="Web-{BE1144B1-0F23-1DAC-49FE-4F762E2B47C2}" dt="2025-03-19T10:18:33.716" v="88" actId="20577"/>
          <ac:spMkLst>
            <pc:docMk/>
            <pc:sldMk cId="3675772234" sldId="311"/>
            <ac:spMk id="2" creationId="{6FE640CC-ABCF-8254-395B-9BE45123C1FF}"/>
          </ac:spMkLst>
        </pc:spChg>
        <pc:spChg chg="del">
          <ac:chgData name="Kristóf Lajka" userId="5e6963896e59b084" providerId="Windows Live" clId="Web-{BE1144B1-0F23-1DAC-49FE-4F762E2B47C2}" dt="2025-03-19T10:18:37.419" v="89"/>
          <ac:spMkLst>
            <pc:docMk/>
            <pc:sldMk cId="3675772234" sldId="311"/>
            <ac:spMk id="3" creationId="{F6F77E0F-0388-339A-2A18-140A62F5C154}"/>
          </ac:spMkLst>
        </pc:spChg>
        <pc:spChg chg="add mod">
          <ac:chgData name="Kristóf Lajka" userId="5e6963896e59b084" providerId="Windows Live" clId="Web-{BE1144B1-0F23-1DAC-49FE-4F762E2B47C2}" dt="2025-03-19T10:19:23.532" v="114" actId="14100"/>
          <ac:spMkLst>
            <pc:docMk/>
            <pc:sldMk cId="3675772234" sldId="311"/>
            <ac:spMk id="6" creationId="{F23D8FC1-CF17-C6C3-86C7-7FB5345D901F}"/>
          </ac:spMkLst>
        </pc:spChg>
        <pc:picChg chg="add mod ord">
          <ac:chgData name="Kristóf Lajka" userId="5e6963896e59b084" providerId="Windows Live" clId="Web-{BE1144B1-0F23-1DAC-49FE-4F762E2B47C2}" dt="2025-03-19T10:18:39.516" v="90" actId="1076"/>
          <ac:picMkLst>
            <pc:docMk/>
            <pc:sldMk cId="3675772234" sldId="311"/>
            <ac:picMk id="4" creationId="{A5088C59-946D-CF86-BDEA-2B893864D59E}"/>
          </ac:picMkLst>
        </pc:picChg>
        <pc:picChg chg="add mod">
          <ac:chgData name="Kristóf Lajka" userId="5e6963896e59b084" providerId="Windows Live" clId="Web-{BE1144B1-0F23-1DAC-49FE-4F762E2B47C2}" dt="2025-03-19T10:18:56.718" v="93" actId="1076"/>
          <ac:picMkLst>
            <pc:docMk/>
            <pc:sldMk cId="3675772234" sldId="311"/>
            <ac:picMk id="5" creationId="{B387BAC6-166F-3D58-73AF-954DE78B2F7F}"/>
          </ac:picMkLst>
        </pc:picChg>
      </pc:sldChg>
      <pc:sldChg chg="modSp new del">
        <pc:chgData name="Kristóf Lajka" userId="5e6963896e59b084" providerId="Windows Live" clId="Web-{BE1144B1-0F23-1DAC-49FE-4F762E2B47C2}" dt="2025-03-19T10:19:48.206" v="121"/>
        <pc:sldMkLst>
          <pc:docMk/>
          <pc:sldMk cId="447695251" sldId="312"/>
        </pc:sldMkLst>
        <pc:spChg chg="mod">
          <ac:chgData name="Kristóf Lajka" userId="5e6963896e59b084" providerId="Windows Live" clId="Web-{BE1144B1-0F23-1DAC-49FE-4F762E2B47C2}" dt="2025-03-19T10:19:46.018" v="120" actId="20577"/>
          <ac:spMkLst>
            <pc:docMk/>
            <pc:sldMk cId="447695251" sldId="312"/>
            <ac:spMk id="2" creationId="{FA4FF963-F5E0-9609-B3FE-2C3D5AD25263}"/>
          </ac:spMkLst>
        </pc:spChg>
      </pc:sldChg>
      <pc:sldChg chg="addSp delSp modSp new">
        <pc:chgData name="Kristóf Lajka" userId="5e6963896e59b084" providerId="Windows Live" clId="Web-{BE1144B1-0F23-1DAC-49FE-4F762E2B47C2}" dt="2025-03-19T10:21:56.058" v="152" actId="1076"/>
        <pc:sldMkLst>
          <pc:docMk/>
          <pc:sldMk cId="3512241037" sldId="312"/>
        </pc:sldMkLst>
        <pc:spChg chg="mod">
          <ac:chgData name="Kristóf Lajka" userId="5e6963896e59b084" providerId="Windows Live" clId="Web-{BE1144B1-0F23-1DAC-49FE-4F762E2B47C2}" dt="2025-03-19T10:21:43.229" v="146" actId="20577"/>
          <ac:spMkLst>
            <pc:docMk/>
            <pc:sldMk cId="3512241037" sldId="312"/>
            <ac:spMk id="2" creationId="{63630914-4136-A494-B2F4-A6D6A271FA10}"/>
          </ac:spMkLst>
        </pc:spChg>
        <pc:spChg chg="del">
          <ac:chgData name="Kristóf Lajka" userId="5e6963896e59b084" providerId="Windows Live" clId="Web-{BE1144B1-0F23-1DAC-49FE-4F762E2B47C2}" dt="2025-03-19T10:21:48.574" v="147"/>
          <ac:spMkLst>
            <pc:docMk/>
            <pc:sldMk cId="3512241037" sldId="312"/>
            <ac:spMk id="3" creationId="{880F37C8-7EEA-8FD2-45E9-9D89BE2F30B0}"/>
          </ac:spMkLst>
        </pc:spChg>
        <pc:picChg chg="add mod ord">
          <ac:chgData name="Kristóf Lajka" userId="5e6963896e59b084" providerId="Windows Live" clId="Web-{BE1144B1-0F23-1DAC-49FE-4F762E2B47C2}" dt="2025-03-19T10:21:56.058" v="152" actId="1076"/>
          <ac:picMkLst>
            <pc:docMk/>
            <pc:sldMk cId="3512241037" sldId="312"/>
            <ac:picMk id="4" creationId="{47F854D0-F80E-854E-5F62-1DEAA05342C5}"/>
          </ac:picMkLst>
        </pc:picChg>
      </pc:sldChg>
      <pc:sldChg chg="new del">
        <pc:chgData name="Kristóf Lajka" userId="5e6963896e59b084" providerId="Windows Live" clId="Web-{BE1144B1-0F23-1DAC-49FE-4F762E2B47C2}" dt="2025-03-19T10:24:00.083" v="160"/>
        <pc:sldMkLst>
          <pc:docMk/>
          <pc:sldMk cId="2837530886" sldId="313"/>
        </pc:sldMkLst>
      </pc:sldChg>
    </pc:docChg>
  </pc:docChgLst>
  <pc:docChgLst>
    <pc:chgData name="Kristóf Lajka" userId="5e6963896e59b084" providerId="Windows Live" clId="Web-{276793A2-DAAA-5195-7BFA-1DB080F0A86C}"/>
    <pc:docChg chg="modSld">
      <pc:chgData name="Kristóf Lajka" userId="5e6963896e59b084" providerId="Windows Live" clId="Web-{276793A2-DAAA-5195-7BFA-1DB080F0A86C}" dt="2025-02-28T13:09:59.582" v="120"/>
      <pc:docMkLst>
        <pc:docMk/>
      </pc:docMkLst>
      <pc:sldChg chg="addSp delSp modSp">
        <pc:chgData name="Kristóf Lajka" userId="5e6963896e59b084" providerId="Windows Live" clId="Web-{276793A2-DAAA-5195-7BFA-1DB080F0A86C}" dt="2025-02-28T13:07:54.499" v="98" actId="1076"/>
        <pc:sldMkLst>
          <pc:docMk/>
          <pc:sldMk cId="3563977590" sldId="257"/>
        </pc:sldMkLst>
        <pc:spChg chg="add del mod">
          <ac:chgData name="Kristóf Lajka" userId="5e6963896e59b084" providerId="Windows Live" clId="Web-{276793A2-DAAA-5195-7BFA-1DB080F0A86C}" dt="2025-02-28T13:07:48.687" v="95"/>
          <ac:spMkLst>
            <pc:docMk/>
            <pc:sldMk cId="3563977590" sldId="257"/>
            <ac:spMk id="4" creationId="{FEE88D4B-6733-BBEC-4D09-F76FEA115E98}"/>
          </ac:spMkLst>
        </pc:spChg>
        <pc:picChg chg="add mod ord">
          <ac:chgData name="Kristóf Lajka" userId="5e6963896e59b084" providerId="Windows Live" clId="Web-{276793A2-DAAA-5195-7BFA-1DB080F0A86C}" dt="2025-02-28T13:07:54.499" v="98" actId="1076"/>
          <ac:picMkLst>
            <pc:docMk/>
            <pc:sldMk cId="3563977590" sldId="257"/>
            <ac:picMk id="5" creationId="{221F0F0B-6FBC-F3E5-1E5A-0D1D88DA6D28}"/>
          </ac:picMkLst>
        </pc:picChg>
        <pc:picChg chg="del">
          <ac:chgData name="Kristóf Lajka" userId="5e6963896e59b084" providerId="Windows Live" clId="Web-{276793A2-DAAA-5195-7BFA-1DB080F0A86C}" dt="2025-02-28T13:07:21.982" v="94"/>
          <ac:picMkLst>
            <pc:docMk/>
            <pc:sldMk cId="3563977590" sldId="257"/>
            <ac:picMk id="6" creationId="{A2AD99EF-3E5A-B136-974C-CDD6DBB0B262}"/>
          </ac:picMkLst>
        </pc:picChg>
      </pc:sldChg>
      <pc:sldChg chg="modSp">
        <pc:chgData name="Kristóf Lajka" userId="5e6963896e59b084" providerId="Windows Live" clId="Web-{276793A2-DAAA-5195-7BFA-1DB080F0A86C}" dt="2025-02-28T13:09:59.582" v="120"/>
        <pc:sldMkLst>
          <pc:docMk/>
          <pc:sldMk cId="2443191679" sldId="261"/>
        </pc:sldMkLst>
        <pc:graphicFrameChg chg="mod modGraphic">
          <ac:chgData name="Kristóf Lajka" userId="5e6963896e59b084" providerId="Windows Live" clId="Web-{276793A2-DAAA-5195-7BFA-1DB080F0A86C}" dt="2025-02-28T13:09:59.582" v="120"/>
          <ac:graphicFrameMkLst>
            <pc:docMk/>
            <pc:sldMk cId="2443191679" sldId="261"/>
            <ac:graphicFrameMk id="4" creationId="{9BD286FC-C965-9CB9-D4A6-DA0B276CE2E1}"/>
          </ac:graphicFrameMkLst>
        </pc:graphicFrameChg>
      </pc:sldChg>
      <pc:sldChg chg="addSp delSp modSp">
        <pc:chgData name="Kristóf Lajka" userId="5e6963896e59b084" providerId="Windows Live" clId="Web-{276793A2-DAAA-5195-7BFA-1DB080F0A86C}" dt="2025-02-28T13:09:15.456" v="112" actId="1076"/>
        <pc:sldMkLst>
          <pc:docMk/>
          <pc:sldMk cId="3658396111" sldId="267"/>
        </pc:sldMkLst>
        <pc:picChg chg="del">
          <ac:chgData name="Kristóf Lajka" userId="5e6963896e59b084" providerId="Windows Live" clId="Web-{276793A2-DAAA-5195-7BFA-1DB080F0A86C}" dt="2025-02-28T13:09:08.533" v="110"/>
          <ac:picMkLst>
            <pc:docMk/>
            <pc:sldMk cId="3658396111" sldId="267"/>
            <ac:picMk id="4" creationId="{47E229D1-A975-7C67-59C7-A4A82D811DFC}"/>
          </ac:picMkLst>
        </pc:picChg>
        <pc:picChg chg="add mod">
          <ac:chgData name="Kristóf Lajka" userId="5e6963896e59b084" providerId="Windows Live" clId="Web-{276793A2-DAAA-5195-7BFA-1DB080F0A86C}" dt="2025-02-28T13:09:15.456" v="112" actId="1076"/>
          <ac:picMkLst>
            <pc:docMk/>
            <pc:sldMk cId="3658396111" sldId="267"/>
            <ac:picMk id="5" creationId="{A769C8C8-1A45-3EA9-A20A-06E75602FF5E}"/>
          </ac:picMkLst>
        </pc:picChg>
      </pc:sldChg>
      <pc:sldChg chg="addSp delSp modSp">
        <pc:chgData name="Kristóf Lajka" userId="5e6963896e59b084" providerId="Windows Live" clId="Web-{276793A2-DAAA-5195-7BFA-1DB080F0A86C}" dt="2025-02-28T13:09:25.893" v="115" actId="1076"/>
        <pc:sldMkLst>
          <pc:docMk/>
          <pc:sldMk cId="3887096853" sldId="268"/>
        </pc:sldMkLst>
        <pc:picChg chg="del">
          <ac:chgData name="Kristóf Lajka" userId="5e6963896e59b084" providerId="Windows Live" clId="Web-{276793A2-DAAA-5195-7BFA-1DB080F0A86C}" dt="2025-02-28T13:09:19.456" v="113"/>
          <ac:picMkLst>
            <pc:docMk/>
            <pc:sldMk cId="3887096853" sldId="268"/>
            <ac:picMk id="3" creationId="{3BEA20A7-2022-2159-5F84-6E63B40AACF5}"/>
          </ac:picMkLst>
        </pc:picChg>
        <pc:picChg chg="add mod">
          <ac:chgData name="Kristóf Lajka" userId="5e6963896e59b084" providerId="Windows Live" clId="Web-{276793A2-DAAA-5195-7BFA-1DB080F0A86C}" dt="2025-02-28T13:09:25.893" v="115" actId="1076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5.566" v="47" actId="1076"/>
        <pc:sldMkLst>
          <pc:docMk/>
          <pc:sldMk cId="1237153563" sldId="270"/>
        </pc:sldMkLst>
        <pc:spChg chg="mod">
          <ac:chgData name="Kristóf Lajka" userId="5e6963896e59b084" providerId="Windows Live" clId="Web-{276793A2-DAAA-5195-7BFA-1DB080F0A86C}" dt="2025-02-28T12:56:25.566" v="47" actId="1076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38.843" v="28"/>
          <ac:spMkLst>
            <pc:docMk/>
            <pc:sldMk cId="1237153563" sldId="270"/>
            <ac:spMk id="10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4:38.843" v="28"/>
          <ac:picMkLst>
            <pc:docMk/>
            <pc:sldMk cId="1237153563" sldId="270"/>
            <ac:picMk id="3" creationId="{8DBB6866-EE9E-6C74-3531-D24F8E420538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14.988" v="45" actId="1076"/>
        <pc:sldMkLst>
          <pc:docMk/>
          <pc:sldMk cId="1046954273" sldId="273"/>
        </pc:sldMkLst>
        <pc:spChg chg="mod ord">
          <ac:chgData name="Kristóf Lajka" userId="5e6963896e59b084" providerId="Windows Live" clId="Web-{276793A2-DAAA-5195-7BFA-1DB080F0A86C}" dt="2025-02-28T12:56:14.988" v="45" actId="1076"/>
          <ac:spMkLst>
            <pc:docMk/>
            <pc:sldMk cId="1046954273" sldId="273"/>
            <ac:spMk id="2" creationId="{7C83DE72-A24C-6766-2A0D-3AE12DD58D47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8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5:05.876" v="32"/>
          <ac:spMkLst>
            <pc:docMk/>
            <pc:sldMk cId="1046954273" sldId="273"/>
            <ac:spMk id="10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5:05.876" v="32"/>
          <ac:picMkLst>
            <pc:docMk/>
            <pc:sldMk cId="1046954273" sldId="273"/>
            <ac:picMk id="3" creationId="{14EBA658-E88E-25B7-E60C-DE9AC7050A87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32.391" v="104" actId="1076"/>
        <pc:sldMkLst>
          <pc:docMk/>
          <pc:sldMk cId="1766356483" sldId="284"/>
        </pc:sldMkLst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2" creationId="{1288C528-6850-4309-8D5E-276D46744006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4" creationId="{E83C4BF2-CE85-4725-91F5-903A0C253504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6" creationId="{F7E85553-125B-468C-B123-443207482B3E}"/>
          </ac:spMkLst>
        </pc:spChg>
        <pc:spChg chg="add">
          <ac:chgData name="Kristóf Lajka" userId="5e6963896e59b084" providerId="Windows Live" clId="Web-{276793A2-DAAA-5195-7BFA-1DB080F0A86C}" dt="2025-02-28T13:00:35.529" v="77"/>
          <ac:spMkLst>
            <pc:docMk/>
            <pc:sldMk cId="1766356483" sldId="284"/>
            <ac:spMk id="18" creationId="{C1DE0CAB-0099-47AE-8A9D-F0C80866669D}"/>
          </ac:spMkLst>
        </pc:spChg>
        <pc:picChg chg="add del mod">
          <ac:chgData name="Kristóf Lajka" userId="5e6963896e59b084" providerId="Windows Live" clId="Web-{276793A2-DAAA-5195-7BFA-1DB080F0A86C}" dt="2025-02-28T12:59:54.590" v="71"/>
          <ac:picMkLst>
            <pc:docMk/>
            <pc:sldMk cId="1766356483" sldId="284"/>
            <ac:picMk id="4" creationId="{27A3A154-3174-2EFF-91BA-85923D4ACEB5}"/>
          </ac:picMkLst>
        </pc:picChg>
        <pc:picChg chg="del">
          <ac:chgData name="Kristóf Lajka" userId="5e6963896e59b084" providerId="Windows Live" clId="Web-{276793A2-DAAA-5195-7BFA-1DB080F0A86C}" dt="2025-02-28T12:59:51.199" v="69"/>
          <ac:picMkLst>
            <pc:docMk/>
            <pc:sldMk cId="1766356483" sldId="284"/>
            <ac:picMk id="5" creationId="{00000000-0000-0000-0000-000000000000}"/>
          </ac:picMkLst>
        </pc:picChg>
        <pc:picChg chg="add del mod modCrop">
          <ac:chgData name="Kristóf Lajka" userId="5e6963896e59b084" providerId="Windows Live" clId="Web-{276793A2-DAAA-5195-7BFA-1DB080F0A86C}" dt="2025-02-28T13:02:44.128" v="93"/>
          <ac:picMkLst>
            <pc:docMk/>
            <pc:sldMk cId="1766356483" sldId="284"/>
            <ac:picMk id="7" creationId="{83D1C429-09CB-9358-3147-B1552E4208A7}"/>
          </ac:picMkLst>
        </pc:picChg>
        <pc:picChg chg="add mod">
          <ac:chgData name="Kristóf Lajka" userId="5e6963896e59b084" providerId="Windows Live" clId="Web-{276793A2-DAAA-5195-7BFA-1DB080F0A86C}" dt="2025-02-28T13:08:32.391" v="104" actId="1076"/>
          <ac:picMkLst>
            <pc:docMk/>
            <pc:sldMk cId="1766356483" sldId="284"/>
            <ac:picMk id="9" creationId="{F6FE877E-C2A7-8BEF-2948-B9F3E9B39813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8:22.125" v="102" actId="1076"/>
        <pc:sldMkLst>
          <pc:docMk/>
          <pc:sldMk cId="3309972962" sldId="289"/>
        </pc:sldMkLst>
        <pc:spChg chg="mod ord">
          <ac:chgData name="Kristóf Lajka" userId="5e6963896e59b084" providerId="Windows Live" clId="Web-{276793A2-DAAA-5195-7BFA-1DB080F0A86C}" dt="2025-02-28T12:58:03.211" v="68" actId="1076"/>
          <ac:spMkLst>
            <pc:docMk/>
            <pc:sldMk cId="3309972962" sldId="289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7:45.476" v="60"/>
          <ac:spMkLst>
            <pc:docMk/>
            <pc:sldMk cId="3309972962" sldId="289"/>
            <ac:spMk id="11" creationId="{C885E190-58DD-42DD-A4A8-401E15C92A52}"/>
          </ac:spMkLst>
        </pc:spChg>
        <pc:picChg chg="add del mod">
          <ac:chgData name="Kristóf Lajka" userId="5e6963896e59b084" providerId="Windows Live" clId="Web-{276793A2-DAAA-5195-7BFA-1DB080F0A86C}" dt="2025-02-28T12:57:34.366" v="57"/>
          <ac:picMkLst>
            <pc:docMk/>
            <pc:sldMk cId="3309972962" sldId="289"/>
            <ac:picMk id="2" creationId="{90869383-9462-88FF-22AB-CFC372468D96}"/>
          </ac:picMkLst>
        </pc:picChg>
        <pc:picChg chg="add mod">
          <ac:chgData name="Kristóf Lajka" userId="5e6963896e59b084" providerId="Windows Live" clId="Web-{276793A2-DAAA-5195-7BFA-1DB080F0A86C}" dt="2025-02-28T12:57:45.476" v="60"/>
          <ac:picMkLst>
            <pc:docMk/>
            <pc:sldMk cId="3309972962" sldId="289"/>
            <ac:picMk id="3" creationId="{4804F4F5-3865-83B6-DB26-F28B8EDF4A4C}"/>
          </ac:picMkLst>
        </pc:picChg>
        <pc:picChg chg="add del mod">
          <ac:chgData name="Kristóf Lajka" userId="5e6963896e59b084" providerId="Windows Live" clId="Web-{276793A2-DAAA-5195-7BFA-1DB080F0A86C}" dt="2025-02-28T13:08:11.625" v="99"/>
          <ac:picMkLst>
            <pc:docMk/>
            <pc:sldMk cId="3309972962" sldId="289"/>
            <ac:picMk id="6" creationId="{20C6D208-1BB0-42A8-40C1-536FEC66180A}"/>
          </ac:picMkLst>
        </pc:picChg>
        <pc:picChg chg="del">
          <ac:chgData name="Kristóf Lajka" userId="5e6963896e59b084" providerId="Windows Live" clId="Web-{276793A2-DAAA-5195-7BFA-1DB080F0A86C}" dt="2025-02-28T12:57:35.835" v="58"/>
          <ac:picMkLst>
            <pc:docMk/>
            <pc:sldMk cId="3309972962" sldId="289"/>
            <ac:picMk id="7" creationId="{00000000-0000-0000-0000-000000000000}"/>
          </ac:picMkLst>
        </pc:picChg>
        <pc:picChg chg="add mod">
          <ac:chgData name="Kristóf Lajka" userId="5e6963896e59b084" providerId="Windows Live" clId="Web-{276793A2-DAAA-5195-7BFA-1DB080F0A86C}" dt="2025-02-28T13:08:22.125" v="102" actId="1076"/>
          <ac:picMkLst>
            <pc:docMk/>
            <pc:sldMk cId="3309972962" sldId="289"/>
            <ac:picMk id="8" creationId="{8EBE880A-1198-31A4-F632-BE5E3840E3B6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05.455" v="109" actId="1076"/>
        <pc:sldMkLst>
          <pc:docMk/>
          <pc:sldMk cId="1409875053" sldId="290"/>
        </pc:sldMkLst>
        <pc:spChg chg="mod">
          <ac:chgData name="Kristóf Lajka" userId="5e6963896e59b084" providerId="Windows Live" clId="Web-{276793A2-DAAA-5195-7BFA-1DB080F0A86C}" dt="2025-02-28T12:57:06.818" v="55" actId="20577"/>
          <ac:spMkLst>
            <pc:docMk/>
            <pc:sldMk cId="1409875053" sldId="290"/>
            <ac:spMk id="4" creationId="{00000000-0000-0000-0000-000000000000}"/>
          </ac:spMkLst>
        </pc:spChg>
        <pc:spChg chg="del">
          <ac:chgData name="Kristóf Lajka" userId="5e6963896e59b084" providerId="Windows Live" clId="Web-{276793A2-DAAA-5195-7BFA-1DB080F0A86C}" dt="2025-02-28T12:52:51.652" v="8"/>
          <ac:spMkLst>
            <pc:docMk/>
            <pc:sldMk cId="1409875053" sldId="290"/>
            <ac:spMk id="5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3:02.355" v="11"/>
          <ac:spMkLst>
            <pc:docMk/>
            <pc:sldMk cId="1409875053" sldId="290"/>
            <ac:spMk id="11" creationId="{C885E190-58DD-42DD-A4A8-401E15C92A52}"/>
          </ac:spMkLst>
        </pc:spChg>
        <pc:picChg chg="add mod ord">
          <ac:chgData name="Kristóf Lajka" userId="5e6963896e59b084" providerId="Windows Live" clId="Web-{276793A2-DAAA-5195-7BFA-1DB080F0A86C}" dt="2025-02-28T12:53:02.355" v="11"/>
          <ac:picMkLst>
            <pc:docMk/>
            <pc:sldMk cId="1409875053" sldId="290"/>
            <ac:picMk id="2" creationId="{0210B404-4CDC-6B34-F01E-C9B0380B6ACC}"/>
          </ac:picMkLst>
        </pc:picChg>
        <pc:picChg chg="add del mod">
          <ac:chgData name="Kristóf Lajka" userId="5e6963896e59b084" providerId="Windows Live" clId="Web-{276793A2-DAAA-5195-7BFA-1DB080F0A86C}" dt="2025-02-28T13:08:56.658" v="105"/>
          <ac:picMkLst>
            <pc:docMk/>
            <pc:sldMk cId="1409875053" sldId="290"/>
            <ac:picMk id="6" creationId="{9C686424-C353-3A13-796E-E396F3786DA6}"/>
          </ac:picMkLst>
        </pc:picChg>
        <pc:picChg chg="add mod">
          <ac:chgData name="Kristóf Lajka" userId="5e6963896e59b084" providerId="Windows Live" clId="Web-{276793A2-DAAA-5195-7BFA-1DB080F0A86C}" dt="2025-02-28T13:09:05.455" v="109" actId="1076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276793A2-DAAA-5195-7BFA-1DB080F0A86C}" dt="2025-02-28T13:09:36.269" v="117" actId="1076"/>
        <pc:sldMkLst>
          <pc:docMk/>
          <pc:sldMk cId="399709971" sldId="291"/>
        </pc:sldMkLst>
        <pc:spChg chg="mod">
          <ac:chgData name="Kristóf Lajka" userId="5e6963896e59b084" providerId="Windows Live" clId="Web-{276793A2-DAAA-5195-7BFA-1DB080F0A86C}" dt="2025-02-28T13:01:07.890" v="80" actId="1076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2:37.198" v="7"/>
          <ac:spMkLst>
            <pc:docMk/>
            <pc:sldMk cId="399709971" sldId="291"/>
            <ac:spMk id="9" creationId="{C4731D99-FE94-40AD-B267-E598F798859A}"/>
          </ac:spMkLst>
        </pc:spChg>
        <pc:picChg chg="add mod ord">
          <ac:chgData name="Kristóf Lajka" userId="5e6963896e59b084" providerId="Windows Live" clId="Web-{276793A2-DAAA-5195-7BFA-1DB080F0A86C}" dt="2025-02-28T12:52:37.198" v="7"/>
          <ac:picMkLst>
            <pc:docMk/>
            <pc:sldMk cId="399709971" sldId="291"/>
            <ac:picMk id="2" creationId="{A0759A00-2E5E-644B-9BC5-663080CE6B17}"/>
          </ac:picMkLst>
        </pc:picChg>
        <pc:picChg chg="add del mod modCrop">
          <ac:chgData name="Kristóf Lajka" userId="5e6963896e59b084" providerId="Windows Live" clId="Web-{276793A2-DAAA-5195-7BFA-1DB080F0A86C}" dt="2025-02-28T13:02:37.221" v="92"/>
          <ac:picMkLst>
            <pc:docMk/>
            <pc:sldMk cId="399709971" sldId="291"/>
            <ac:picMk id="5" creationId="{92C04B7F-7E93-F920-69B0-FA24DE5070CF}"/>
          </ac:picMkLst>
        </pc:picChg>
        <pc:picChg chg="add mod">
          <ac:chgData name="Kristóf Lajka" userId="5e6963896e59b084" providerId="Windows Live" clId="Web-{276793A2-DAAA-5195-7BFA-1DB080F0A86C}" dt="2025-02-28T13:09:36.269" v="117" actId="1076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33.629" v="48" actId="1076"/>
        <pc:sldMkLst>
          <pc:docMk/>
          <pc:sldMk cId="631175832" sldId="294"/>
        </pc:sldMkLst>
        <pc:spChg chg="mod ord">
          <ac:chgData name="Kristóf Lajka" userId="5e6963896e59b084" providerId="Windows Live" clId="Web-{276793A2-DAAA-5195-7BFA-1DB080F0A86C}" dt="2025-02-28T12:56:33.629" v="48" actId="1076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23.280" v="25"/>
          <ac:spMkLst>
            <pc:docMk/>
            <pc:sldMk cId="631175832" sldId="294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23.280" v="25"/>
          <ac:picMkLst>
            <pc:docMk/>
            <pc:sldMk cId="631175832" sldId="294"/>
            <ac:picMk id="2" creationId="{B1105781-5269-5814-8D31-E420DD06549E}"/>
          </ac:picMkLst>
        </pc:picChg>
      </pc:sldChg>
      <pc:sldChg chg="addSp modSp mod setBg">
        <pc:chgData name="Kristóf Lajka" userId="5e6963896e59b084" providerId="Windows Live" clId="Web-{276793A2-DAAA-5195-7BFA-1DB080F0A86C}" dt="2025-02-28T12:56:20.019" v="46" actId="1076"/>
        <pc:sldMkLst>
          <pc:docMk/>
          <pc:sldMk cId="1179111677" sldId="295"/>
        </pc:sldMkLst>
        <pc:spChg chg="mod ord">
          <ac:chgData name="Kristóf Lajka" userId="5e6963896e59b084" providerId="Windows Live" clId="Web-{276793A2-DAAA-5195-7BFA-1DB080F0A86C}" dt="2025-02-28T12:56:20.019" v="46" actId="1076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9" creationId="{A4322390-8B58-46BE-88EB-D9FD30C08743}"/>
          </ac:spMkLst>
        </pc:spChg>
        <pc:spChg chg="add">
          <ac:chgData name="Kristóf Lajka" userId="5e6963896e59b084" providerId="Windows Live" clId="Web-{276793A2-DAAA-5195-7BFA-1DB080F0A86C}" dt="2025-02-28T12:54:51.984" v="30"/>
          <ac:spMkLst>
            <pc:docMk/>
            <pc:sldMk cId="1179111677" sldId="295"/>
            <ac:spMk id="11" creationId="{C885E190-58DD-42DD-A4A8-401E15C92A52}"/>
          </ac:spMkLst>
        </pc:spChg>
        <pc:picChg chg="add mod">
          <ac:chgData name="Kristóf Lajka" userId="5e6963896e59b084" providerId="Windows Live" clId="Web-{276793A2-DAAA-5195-7BFA-1DB080F0A86C}" dt="2025-02-28T12:54:51.984" v="30"/>
          <ac:picMkLst>
            <pc:docMk/>
            <pc:sldMk cId="1179111677" sldId="295"/>
            <ac:picMk id="2" creationId="{F5FD445D-1E8A-3317-E5FA-99C665B7FD8F}"/>
          </ac:picMkLst>
        </pc:picChg>
      </pc:sldChg>
    </pc:docChg>
  </pc:docChgLst>
  <pc:docChgLst>
    <pc:chgData name="Kristóf Lajka" userId="5e6963896e59b084" providerId="Windows Live" clId="Web-{7F99C35F-5CB5-A1C0-C094-4C4545293C7D}"/>
    <pc:docChg chg="modSld">
      <pc:chgData name="Kristóf Lajka" userId="5e6963896e59b084" providerId="Windows Live" clId="Web-{7F99C35F-5CB5-A1C0-C094-4C4545293C7D}" dt="2025-03-21T15:57:59.336" v="11" actId="1076"/>
      <pc:docMkLst>
        <pc:docMk/>
      </pc:docMkLst>
      <pc:sldChg chg="addSp delSp modSp">
        <pc:chgData name="Kristóf Lajka" userId="5e6963896e59b084" providerId="Windows Live" clId="Web-{7F99C35F-5CB5-A1C0-C094-4C4545293C7D}" dt="2025-03-21T15:57:59.336" v="11" actId="1076"/>
        <pc:sldMkLst>
          <pc:docMk/>
          <pc:sldMk cId="3092647374" sldId="272"/>
        </pc:sldMkLst>
        <pc:spChg chg="mod">
          <ac:chgData name="Kristóf Lajka" userId="5e6963896e59b084" providerId="Windows Live" clId="Web-{7F99C35F-5CB5-A1C0-C094-4C4545293C7D}" dt="2025-03-21T15:57:53.117" v="9" actId="1076"/>
          <ac:spMkLst>
            <pc:docMk/>
            <pc:sldMk cId="3092647374" sldId="272"/>
            <ac:spMk id="7" creationId="{D9C922F4-7BCB-B0E1-B623-7AD1C3EC51F1}"/>
          </ac:spMkLst>
        </pc:spChg>
        <pc:spChg chg="mod">
          <ac:chgData name="Kristóf Lajka" userId="5e6963896e59b084" providerId="Windows Live" clId="Web-{7F99C35F-5CB5-A1C0-C094-4C4545293C7D}" dt="2025-03-21T15:57:59.336" v="11" actId="1076"/>
          <ac:spMkLst>
            <pc:docMk/>
            <pc:sldMk cId="3092647374" sldId="272"/>
            <ac:spMk id="9" creationId="{F85E2508-6E72-60A8-E687-155C9A0D1C24}"/>
          </ac:spMkLst>
        </pc:spChg>
        <pc:picChg chg="mod">
          <ac:chgData name="Kristóf Lajka" userId="5e6963896e59b084" providerId="Windows Live" clId="Web-{7F99C35F-5CB5-A1C0-C094-4C4545293C7D}" dt="2025-03-21T15:57:46.883" v="7" actId="1076"/>
          <ac:picMkLst>
            <pc:docMk/>
            <pc:sldMk cId="3092647374" sldId="272"/>
            <ac:picMk id="3" creationId="{00000000-0000-0000-0000-000000000000}"/>
          </ac:picMkLst>
        </pc:picChg>
        <pc:picChg chg="add mod">
          <ac:chgData name="Kristóf Lajka" userId="5e6963896e59b084" providerId="Windows Live" clId="Web-{7F99C35F-5CB5-A1C0-C094-4C4545293C7D}" dt="2025-03-21T15:57:55.164" v="10" actId="1076"/>
          <ac:picMkLst>
            <pc:docMk/>
            <pc:sldMk cId="3092647374" sldId="272"/>
            <ac:picMk id="4" creationId="{2C55C7A4-F045-9EED-A1FF-A2FC85F107AD}"/>
          </ac:picMkLst>
        </pc:picChg>
        <pc:picChg chg="del">
          <ac:chgData name="Kristóf Lajka" userId="5e6963896e59b084" providerId="Windows Live" clId="Web-{7F99C35F-5CB5-A1C0-C094-4C4545293C7D}" dt="2025-03-21T15:57:28.710" v="0"/>
          <ac:picMkLst>
            <pc:docMk/>
            <pc:sldMk cId="3092647374" sldId="272"/>
            <ac:picMk id="8" creationId="{047AAA7C-B3CF-3A1C-3D4C-98D2E83A772F}"/>
          </ac:picMkLst>
        </pc:picChg>
        <pc:picChg chg="mod">
          <ac:chgData name="Kristóf Lajka" userId="5e6963896e59b084" providerId="Windows Live" clId="Web-{7F99C35F-5CB5-A1C0-C094-4C4545293C7D}" dt="2025-03-21T15:57:50.117" v="8" actId="1076"/>
          <ac:picMkLst>
            <pc:docMk/>
            <pc:sldMk cId="3092647374" sldId="272"/>
            <ac:picMk id="11" creationId="{00000000-0000-0000-0000-000000000000}"/>
          </ac:picMkLst>
        </pc:picChg>
      </pc:sldChg>
    </pc:docChg>
  </pc:docChgLst>
  <pc:docChgLst>
    <pc:chgData name="Kristóf Lajka" userId="5e6963896e59b084" providerId="Windows Live" clId="Web-{82B49F11-5C3A-8549-5C06-D48C7E11207D}"/>
    <pc:docChg chg="modSld">
      <pc:chgData name="Kristóf Lajka" userId="5e6963896e59b084" providerId="Windows Live" clId="Web-{82B49F11-5C3A-8549-5C06-D48C7E11207D}" dt="2025-03-03T08:58:42.633" v="357"/>
      <pc:docMkLst>
        <pc:docMk/>
      </pc:docMkLst>
      <pc:sldChg chg="delSp">
        <pc:chgData name="Kristóf Lajka" userId="5e6963896e59b084" providerId="Windows Live" clId="Web-{82B49F11-5C3A-8549-5C06-D48C7E11207D}" dt="2025-03-03T08:41:57.799" v="24"/>
        <pc:sldMkLst>
          <pc:docMk/>
          <pc:sldMk cId="3563977590" sldId="257"/>
        </pc:sldMkLst>
        <pc:spChg chg="del">
          <ac:chgData name="Kristóf Lajka" userId="5e6963896e59b084" providerId="Windows Live" clId="Web-{82B49F11-5C3A-8549-5C06-D48C7E11207D}" dt="2025-03-03T08:41:57.799" v="24"/>
          <ac:spMkLst>
            <pc:docMk/>
            <pc:sldMk cId="3563977590" sldId="257"/>
            <ac:spMk id="4" creationId="{BBF9DE59-6537-E711-3A89-A5735FF36DD8}"/>
          </ac:spMkLst>
        </pc:spChg>
      </pc:sldChg>
      <pc:sldChg chg="addSp delSp modSp mod setBg setClrOvrMap">
        <pc:chgData name="Kristóf Lajka" userId="5e6963896e59b084" providerId="Windows Live" clId="Web-{82B49F11-5C3A-8549-5C06-D48C7E11207D}" dt="2025-03-03T08:51:19.882" v="329" actId="1076"/>
        <pc:sldMkLst>
          <pc:docMk/>
          <pc:sldMk cId="937931457" sldId="258"/>
        </pc:sldMkLst>
        <pc:spChg chg="del">
          <ac:chgData name="Kristóf Lajka" userId="5e6963896e59b084" providerId="Windows Live" clId="Web-{82B49F11-5C3A-8549-5C06-D48C7E11207D}" dt="2025-03-03T08:40:59.328" v="17"/>
          <ac:spMkLst>
            <pc:docMk/>
            <pc:sldMk cId="937931457" sldId="258"/>
            <ac:spMk id="2" creationId="{246AD40C-266C-4A97-150C-152951D17D07}"/>
          </ac:spMkLst>
        </pc:spChg>
        <pc:spChg chg="add del mod">
          <ac:chgData name="Kristóf Lajka" userId="5e6963896e59b084" providerId="Windows Live" clId="Web-{82B49F11-5C3A-8549-5C06-D48C7E11207D}" dt="2025-03-03T08:40:49.812" v="1"/>
          <ac:spMkLst>
            <pc:docMk/>
            <pc:sldMk cId="937931457" sldId="258"/>
            <ac:spMk id="5" creationId="{37F8F448-EA32-DD94-7C36-68FDBCD0B3F0}"/>
          </ac:spMkLst>
        </pc:spChg>
        <pc:spChg chg="add del mod">
          <ac:chgData name="Kristóf Lajka" userId="5e6963896e59b084" providerId="Windows Live" clId="Web-{82B49F11-5C3A-8549-5C06-D48C7E11207D}" dt="2025-03-03T08:41:02.812" v="18"/>
          <ac:spMkLst>
            <pc:docMk/>
            <pc:sldMk cId="937931457" sldId="258"/>
            <ac:spMk id="8" creationId="{A708EE21-7282-B3F2-A9D3-7DCAFC466DB3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18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4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6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3:27.630" v="36"/>
          <ac:spMkLst>
            <pc:docMk/>
            <pc:sldMk cId="937931457" sldId="258"/>
            <ac:spMk id="28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34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0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42" creationId="{4309F268-A45B-4517-B03F-2774BAEFFBA6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0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1" creationId="{AEBE9F1A-B38D-446E-83AE-14B17CE77FF2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6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7" creationId="{5E3EB826-A471-488F-9E8A-D65528A3C0CA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58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59" creationId="{D85D5AA8-773B-469A-8802-9645A4DC9B7D}"/>
          </ac:spMkLst>
        </pc:spChg>
        <pc:spChg chg="add del">
          <ac:chgData name="Kristóf Lajka" userId="5e6963896e59b084" providerId="Windows Live" clId="Web-{82B49F11-5C3A-8549-5C06-D48C7E11207D}" dt="2025-03-03T08:48:32.954" v="311"/>
          <ac:spMkLst>
            <pc:docMk/>
            <pc:sldMk cId="937931457" sldId="258"/>
            <ac:spMk id="60" creationId="{C75AF42C-C556-454E-B2D3-2C917CB812D5}"/>
          </ac:spMkLst>
        </pc:spChg>
        <pc:spChg chg="add del">
          <ac:chgData name="Kristóf Lajka" userId="5e6963896e59b084" providerId="Windows Live" clId="Web-{82B49F11-5C3A-8549-5C06-D48C7E11207D}" dt="2025-03-03T08:45:59.026" v="307"/>
          <ac:spMkLst>
            <pc:docMk/>
            <pc:sldMk cId="937931457" sldId="258"/>
            <ac:spMk id="61" creationId="{C75AF42C-C556-454E-B2D3-2C917CB812D5}"/>
          </ac:spMkLst>
        </pc:spChg>
        <pc:spChg chg="add mod">
          <ac:chgData name="Kristóf Lajka" userId="5e6963896e59b084" providerId="Windows Live" clId="Web-{82B49F11-5C3A-8549-5C06-D48C7E11207D}" dt="2025-03-03T08:51:19.882" v="329" actId="1076"/>
          <ac:spMkLst>
            <pc:docMk/>
            <pc:sldMk cId="937931457" sldId="258"/>
            <ac:spMk id="62" creationId="{5A710B83-578C-B2C9-0209-47685BD76430}"/>
          </ac:spMkLst>
        </pc:spChg>
        <pc:graphicFrameChg chg="del">
          <ac:chgData name="Kristóf Lajka" userId="5e6963896e59b084" providerId="Windows Live" clId="Web-{82B49F11-5C3A-8549-5C06-D48C7E11207D}" dt="2025-03-03T08:40:45.499" v="0"/>
          <ac:graphicFrameMkLst>
            <pc:docMk/>
            <pc:sldMk cId="937931457" sldId="258"/>
            <ac:graphicFrameMk id="4" creationId="{79F6BA40-39FD-AD63-6F9A-3365B3EC0624}"/>
          </ac:graphicFrameMkLst>
        </pc:graphicFrameChg>
        <pc:graphicFrameChg chg="add del mod modGraphic">
          <ac:chgData name="Kristóf Lajka" userId="5e6963896e59b084" providerId="Windows Live" clId="Web-{82B49F11-5C3A-8549-5C06-D48C7E11207D}" dt="2025-03-03T08:50:51.818" v="318"/>
          <ac:graphicFrameMkLst>
            <pc:docMk/>
            <pc:sldMk cId="937931457" sldId="258"/>
            <ac:graphicFrameMk id="10" creationId="{C29F4A71-8D60-856B-6016-D554D58BA30A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58.004" v="316"/>
          <ac:graphicFrameMkLst>
            <pc:docMk/>
            <pc:sldMk cId="937931457" sldId="258"/>
            <ac:graphicFrameMk id="13" creationId="{DE04A27D-90DC-3F5D-9AA2-074B37BB8BF1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9:22.112" v="314"/>
          <ac:graphicFrameMkLst>
            <pc:docMk/>
            <pc:sldMk cId="937931457" sldId="258"/>
            <ac:graphicFrameMk id="19" creationId="{334D90FD-E244-121A-44D8-E85CA0856AC5}"/>
          </ac:graphicFrameMkLst>
        </pc:graphicFrameChg>
        <pc:graphicFrameChg chg="add del mod">
          <ac:chgData name="Kristóf Lajka" userId="5e6963896e59b084" providerId="Windows Live" clId="Web-{82B49F11-5C3A-8549-5C06-D48C7E11207D}" dt="2025-03-03T08:48:55.048" v="312"/>
          <ac:graphicFrameMkLst>
            <pc:docMk/>
            <pc:sldMk cId="937931457" sldId="258"/>
            <ac:graphicFrameMk id="27" creationId="{1D5570D4-46D1-E582-C264-1F9760008C4B}"/>
          </ac:graphicFrameMkLst>
        </pc:graphicFrame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2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16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0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3:27.630" v="36"/>
          <ac:picMkLst>
            <pc:docMk/>
            <pc:sldMk cId="937931457" sldId="258"/>
            <ac:picMk id="22" creationId="{022C43AB-86D7-420D-8AD7-DC0A15FDD0AF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0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2" creationId="{7F5C92A3-369B-43F3-BDCE-E560B1B0EC89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36" creationId="{915B5014-A7EC-4BA6-9C83-8840CF81DB28}"/>
          </ac:picMkLst>
        </pc:picChg>
        <pc:picChg chg="add">
          <ac:chgData name="Kristóf Lajka" userId="5e6963896e59b084" providerId="Windows Live" clId="Web-{82B49F11-5C3A-8549-5C06-D48C7E11207D}" dt="2025-03-03T08:43:27.771" v="37"/>
          <ac:picMkLst>
            <pc:docMk/>
            <pc:sldMk cId="937931457" sldId="258"/>
            <ac:picMk id="38" creationId="{022C43AB-86D7-420D-8AD7-DC0A15FDD0AF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44" creationId="{C9ECDD5C-152A-4CC7-8333-0F367B3A62EA}"/>
          </ac:picMkLst>
        </pc:picChg>
        <pc:picChg chg="add">
          <ac:chgData name="Kristóf Lajka" userId="5e6963896e59b084" providerId="Windows Live" clId="Web-{82B49F11-5C3A-8549-5C06-D48C7E11207D}" dt="2025-03-03T08:48:17.125" v="310"/>
          <ac:picMkLst>
            <pc:docMk/>
            <pc:sldMk cId="937931457" sldId="258"/>
            <ac:picMk id="46" creationId="{C9ECDD5C-152A-4CC7-8333-0F367B3A62EA}"/>
          </ac:picMkLst>
        </pc:picChg>
        <pc:picChg chg="add 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2" creationId="{915B5014-A7EC-4BA6-9C83-8840CF81DB28}"/>
          </ac:picMkLst>
        </pc:picChg>
        <pc:picChg chg="add del">
          <ac:chgData name="Kristóf Lajka" userId="5e6963896e59b084" providerId="Windows Live" clId="Web-{82B49F11-5C3A-8549-5C06-D48C7E11207D}" dt="2025-03-03T08:45:59.026" v="307"/>
          <ac:picMkLst>
            <pc:docMk/>
            <pc:sldMk cId="937931457" sldId="258"/>
            <ac:picMk id="53" creationId="{915B5014-A7EC-4BA6-9C83-8840CF81DB28}"/>
          </ac:picMkLst>
        </pc:picChg>
        <pc:picChg chg="del">
          <ac:chgData name="Kristóf Lajka" userId="5e6963896e59b084" providerId="Windows Live" clId="Web-{82B49F11-5C3A-8549-5C06-D48C7E11207D}" dt="2025-03-03T08:48:32.954" v="311"/>
          <ac:picMkLst>
            <pc:docMk/>
            <pc:sldMk cId="937931457" sldId="258"/>
            <ac:picMk id="54" creationId="{022C43AB-86D7-420D-8AD7-DC0A15FDD0AF}"/>
          </ac:picMkLst>
        </pc:picChg>
        <pc:cxnChg chg="del">
          <ac:chgData name="Kristóf Lajka" userId="5e6963896e59b084" providerId="Windows Live" clId="Web-{82B49F11-5C3A-8549-5C06-D48C7E11207D}" dt="2025-03-03T08:40:55.109" v="16"/>
          <ac:cxnSpMkLst>
            <pc:docMk/>
            <pc:sldMk cId="937931457" sldId="258"/>
            <ac:cxnSpMk id="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5"/>
          <ac:cxnSpMkLst>
            <pc:docMk/>
            <pc:sldMk cId="937931457" sldId="258"/>
            <ac:cxnSpMk id="14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4"/>
          <ac:cxnSpMkLst>
            <pc:docMk/>
            <pc:sldMk cId="937931457" sldId="258"/>
            <ac:cxnSpMk id="1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3"/>
          <ac:cxnSpMkLst>
            <pc:docMk/>
            <pc:sldMk cId="937931457" sldId="258"/>
            <ac:cxnSpMk id="2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2"/>
          <ac:cxnSpMkLst>
            <pc:docMk/>
            <pc:sldMk cId="937931457" sldId="258"/>
            <ac:cxnSpMk id="2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1"/>
          <ac:cxnSpMkLst>
            <pc:docMk/>
            <pc:sldMk cId="937931457" sldId="258"/>
            <ac:cxnSpMk id="2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10"/>
          <ac:cxnSpMkLst>
            <pc:docMk/>
            <pc:sldMk cId="937931457" sldId="258"/>
            <ac:cxnSpMk id="3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9"/>
          <ac:cxnSpMkLst>
            <pc:docMk/>
            <pc:sldMk cId="937931457" sldId="258"/>
            <ac:cxnSpMk id="3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8"/>
          <ac:cxnSpMkLst>
            <pc:docMk/>
            <pc:sldMk cId="937931457" sldId="258"/>
            <ac:cxnSpMk id="3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7"/>
          <ac:cxnSpMkLst>
            <pc:docMk/>
            <pc:sldMk cId="937931457" sldId="258"/>
            <ac:cxnSpMk id="37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6"/>
          <ac:cxnSpMkLst>
            <pc:docMk/>
            <pc:sldMk cId="937931457" sldId="258"/>
            <ac:cxnSpMk id="39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5"/>
          <ac:cxnSpMkLst>
            <pc:docMk/>
            <pc:sldMk cId="937931457" sldId="258"/>
            <ac:cxnSpMk id="41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4"/>
          <ac:cxnSpMkLst>
            <pc:docMk/>
            <pc:sldMk cId="937931457" sldId="258"/>
            <ac:cxnSpMk id="43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3"/>
          <ac:cxnSpMkLst>
            <pc:docMk/>
            <pc:sldMk cId="937931457" sldId="258"/>
            <ac:cxnSpMk id="45" creationId="{00000000-0000-0000-0000-000000000000}"/>
          </ac:cxnSpMkLst>
        </pc:cxnChg>
        <pc:cxnChg chg="del">
          <ac:chgData name="Kristóf Lajka" userId="5e6963896e59b084" providerId="Windows Live" clId="Web-{82B49F11-5C3A-8549-5C06-D48C7E11207D}" dt="2025-03-03T08:40:55.109" v="2"/>
          <ac:cxnSpMkLst>
            <pc:docMk/>
            <pc:sldMk cId="937931457" sldId="258"/>
            <ac:cxnSpMk id="47" creationId="{00000000-0000-0000-0000-000000000000}"/>
          </ac:cxnSpMkLst>
        </pc:cxnChg>
      </pc:sldChg>
      <pc:sldChg chg="addSp delSp modSp">
        <pc:chgData name="Kristóf Lajka" userId="5e6963896e59b084" providerId="Windows Live" clId="Web-{82B49F11-5C3A-8549-5C06-D48C7E11207D}" dt="2025-03-03T08:54:14.920" v="336"/>
        <pc:sldMkLst>
          <pc:docMk/>
          <pc:sldMk cId="1164550516" sldId="264"/>
        </pc:sldMkLst>
        <pc:picChg chg="add del mod ord">
          <ac:chgData name="Kristóf Lajka" userId="5e6963896e59b084" providerId="Windows Live" clId="Web-{82B49F11-5C3A-8549-5C06-D48C7E11207D}" dt="2025-03-03T08:54:14.920" v="336"/>
          <ac:picMkLst>
            <pc:docMk/>
            <pc:sldMk cId="1164550516" sldId="264"/>
            <ac:picMk id="3" creationId="{8DD87362-2D9B-1C10-FDC2-462A05FC6DDB}"/>
          </ac:picMkLst>
        </pc:picChg>
      </pc:sldChg>
      <pc:sldChg chg="delSp">
        <pc:chgData name="Kristóf Lajka" userId="5e6963896e59b084" providerId="Windows Live" clId="Web-{82B49F11-5C3A-8549-5C06-D48C7E11207D}" dt="2025-03-03T08:54:23.795" v="338"/>
        <pc:sldMkLst>
          <pc:docMk/>
          <pc:sldMk cId="3658396111" sldId="267"/>
        </pc:sldMkLst>
        <pc:picChg chg="del">
          <ac:chgData name="Kristóf Lajka" userId="5e6963896e59b084" providerId="Windows Live" clId="Web-{82B49F11-5C3A-8549-5C06-D48C7E11207D}" dt="2025-03-03T08:54:23.795" v="338"/>
          <ac:picMkLst>
            <pc:docMk/>
            <pc:sldMk cId="3658396111" sldId="267"/>
            <ac:picMk id="5" creationId="{A769C8C8-1A45-3EA9-A20A-06E75602FF5E}"/>
          </ac:picMkLst>
        </pc:picChg>
      </pc:sldChg>
      <pc:sldChg chg="delSp">
        <pc:chgData name="Kristóf Lajka" userId="5e6963896e59b084" providerId="Windows Live" clId="Web-{82B49F11-5C3A-8549-5C06-D48C7E11207D}" dt="2025-03-03T08:54:26.951" v="339"/>
        <pc:sldMkLst>
          <pc:docMk/>
          <pc:sldMk cId="3887096853" sldId="268"/>
        </pc:sldMkLst>
        <pc:picChg chg="del">
          <ac:chgData name="Kristóf Lajka" userId="5e6963896e59b084" providerId="Windows Live" clId="Web-{82B49F11-5C3A-8549-5C06-D48C7E11207D}" dt="2025-03-03T08:54:26.951" v="339"/>
          <ac:picMkLst>
            <pc:docMk/>
            <pc:sldMk cId="3887096853" sldId="268"/>
            <ac:picMk id="5" creationId="{DB529BE2-2FF4-F200-E072-AC012E90BA8A}"/>
          </ac:picMkLst>
        </pc:picChg>
      </pc:sldChg>
      <pc:sldChg chg="addSp delSp modSp">
        <pc:chgData name="Kristóf Lajka" userId="5e6963896e59b084" providerId="Windows Live" clId="Web-{82B49F11-5C3A-8549-5C06-D48C7E11207D}" dt="2025-03-03T08:57:40.693" v="355"/>
        <pc:sldMkLst>
          <pc:docMk/>
          <pc:sldMk cId="1237153563" sldId="270"/>
        </pc:sldMkLst>
        <pc:spChg chg="mod or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2" creationId="{9804002F-AA49-383E-62E5-209DA41913F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9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40.693" v="355"/>
          <ac:spMkLst>
            <pc:docMk/>
            <pc:sldMk cId="1237153563" sldId="270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1.405" v="343"/>
          <ac:picMkLst>
            <pc:docMk/>
            <pc:sldMk cId="1237153563" sldId="270"/>
            <ac:picMk id="3" creationId="{8DBB6866-EE9E-6C74-3531-D24F8E420538}"/>
          </ac:picMkLst>
        </pc:picChg>
        <pc:picChg chg="add mod">
          <ac:chgData name="Kristóf Lajka" userId="5e6963896e59b084" providerId="Windows Live" clId="Web-{82B49F11-5C3A-8549-5C06-D48C7E11207D}" dt="2025-03-03T08:57:40.693" v="355"/>
          <ac:picMkLst>
            <pc:docMk/>
            <pc:sldMk cId="1237153563" sldId="270"/>
            <ac:picMk id="4" creationId="{605DACFD-83B4-7CC2-D574-F3FF59D2F39B}"/>
          </ac:picMkLst>
        </pc:picChg>
      </pc:sldChg>
      <pc:sldChg chg="delSp">
        <pc:chgData name="Kristóf Lajka" userId="5e6963896e59b084" providerId="Windows Live" clId="Web-{82B49F11-5C3A-8549-5C06-D48C7E11207D}" dt="2025-03-03T08:54:49.718" v="345"/>
        <pc:sldMkLst>
          <pc:docMk/>
          <pc:sldMk cId="1046954273" sldId="273"/>
        </pc:sldMkLst>
        <pc:picChg chg="del">
          <ac:chgData name="Kristóf Lajka" userId="5e6963896e59b084" providerId="Windows Live" clId="Web-{82B49F11-5C3A-8549-5C06-D48C7E11207D}" dt="2025-03-03T08:54:49.718" v="345"/>
          <ac:picMkLst>
            <pc:docMk/>
            <pc:sldMk cId="1046954273" sldId="273"/>
            <ac:picMk id="3" creationId="{14EBA658-E88E-25B7-E60C-DE9AC7050A87}"/>
          </ac:picMkLst>
        </pc:picChg>
      </pc:sldChg>
      <pc:sldChg chg="delSp">
        <pc:chgData name="Kristóf Lajka" userId="5e6963896e59b084" providerId="Windows Live" clId="Web-{82B49F11-5C3A-8549-5C06-D48C7E11207D}" dt="2025-03-03T08:54:35.155" v="341"/>
        <pc:sldMkLst>
          <pc:docMk/>
          <pc:sldMk cId="4254097667" sldId="275"/>
        </pc:sldMkLst>
        <pc:picChg chg="del">
          <ac:chgData name="Kristóf Lajka" userId="5e6963896e59b084" providerId="Windows Live" clId="Web-{82B49F11-5C3A-8549-5C06-D48C7E11207D}" dt="2025-03-03T08:54:35.155" v="341"/>
          <ac:picMkLst>
            <pc:docMk/>
            <pc:sldMk cId="4254097667" sldId="275"/>
            <ac:picMk id="5" creationId="{F01AC7D0-DE81-52AA-0978-02F26BECBB1A}"/>
          </ac:picMkLst>
        </pc:picChg>
      </pc:sldChg>
      <pc:sldChg chg="addSp delSp modSp">
        <pc:chgData name="Kristóf Lajka" userId="5e6963896e59b084" providerId="Windows Live" clId="Web-{82B49F11-5C3A-8549-5C06-D48C7E11207D}" dt="2025-03-03T08:42:47.863" v="33"/>
        <pc:sldMkLst>
          <pc:docMk/>
          <pc:sldMk cId="885574126" sldId="280"/>
        </pc:sldMkLst>
        <pc:picChg chg="add del mod ord">
          <ac:chgData name="Kristóf Lajka" userId="5e6963896e59b084" providerId="Windows Live" clId="Web-{82B49F11-5C3A-8549-5C06-D48C7E11207D}" dt="2025-03-03T08:42:47.863" v="33"/>
          <ac:picMkLst>
            <pc:docMk/>
            <pc:sldMk cId="885574126" sldId="280"/>
            <ac:picMk id="2" creationId="{FEC81EB7-99B3-88F2-EBF1-7F7C1C50D95D}"/>
          </ac:picMkLst>
        </pc:picChg>
      </pc:sldChg>
      <pc:sldChg chg="addSp modSp mod setBg">
        <pc:chgData name="Kristóf Lajka" userId="5e6963896e59b084" providerId="Windows Live" clId="Web-{82B49F11-5C3A-8549-5C06-D48C7E11207D}" dt="2025-03-03T08:42:14.752" v="26"/>
        <pc:sldMkLst>
          <pc:docMk/>
          <pc:sldMk cId="1766356483" sldId="284"/>
        </pc:sldMkLst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2:14.752" v="26"/>
          <ac:spMkLst>
            <pc:docMk/>
            <pc:sldMk cId="1766356483" sldId="284"/>
            <ac:spMk id="6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2:14.752" v="26"/>
          <ac:picMkLst>
            <pc:docMk/>
            <pc:sldMk cId="1766356483" sldId="284"/>
            <ac:picMk id="4" creationId="{38C7B52F-023B-5F92-21A4-F54DD27D3F46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37.314" v="21"/>
        <pc:sldMkLst>
          <pc:docMk/>
          <pc:sldMk cId="2149205326" sldId="285"/>
        </pc:sldMkLst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37.314" v="21"/>
          <ac:spMkLst>
            <pc:docMk/>
            <pc:sldMk cId="2149205326" sldId="285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37.314" v="21"/>
          <ac:picMkLst>
            <pc:docMk/>
            <pc:sldMk cId="2149205326" sldId="285"/>
            <ac:picMk id="4" creationId="{7F9408AC-3FB3-9D72-C4C2-D11FD14D488C}"/>
          </ac:picMkLst>
        </pc:picChg>
      </pc:sldChg>
      <pc:sldChg chg="addSp modSp mod setBg">
        <pc:chgData name="Kristóf Lajka" userId="5e6963896e59b084" providerId="Windows Live" clId="Web-{82B49F11-5C3A-8549-5C06-D48C7E11207D}" dt="2025-03-03T08:41:52.002" v="23"/>
        <pc:sldMkLst>
          <pc:docMk/>
          <pc:sldMk cId="1275827467" sldId="287"/>
        </pc:sldMkLst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2" creationId="{00000000-0000-0000-0000-000000000000}"/>
          </ac:spMkLst>
        </pc:spChg>
        <pc:spChg chg="mo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3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41:52.002" v="23"/>
          <ac:spMkLst>
            <pc:docMk/>
            <pc:sldMk cId="1275827467" sldId="287"/>
            <ac:spMk id="9" creationId="{0D187C4E-14B9-4504-B200-5127823FA78C}"/>
          </ac:spMkLst>
        </pc:spChg>
        <pc:picChg chg="add mod ord">
          <ac:chgData name="Kristóf Lajka" userId="5e6963896e59b084" providerId="Windows Live" clId="Web-{82B49F11-5C3A-8549-5C06-D48C7E11207D}" dt="2025-03-03T08:41:52.002" v="23"/>
          <ac:picMkLst>
            <pc:docMk/>
            <pc:sldMk cId="1275827467" sldId="287"/>
            <ac:picMk id="4" creationId="{B4D40FFB-AD30-8486-79B5-4EC7CCF58A3C}"/>
          </ac:picMkLst>
        </pc:picChg>
      </pc:sldChg>
      <pc:sldChg chg="addSp delSp modSp">
        <pc:chgData name="Kristóf Lajka" userId="5e6963896e59b084" providerId="Windows Live" clId="Web-{82B49F11-5C3A-8549-5C06-D48C7E11207D}" dt="2025-03-03T08:55:10.140" v="349"/>
        <pc:sldMkLst>
          <pc:docMk/>
          <pc:sldMk cId="1409875053" sldId="290"/>
        </pc:sldMkLst>
        <pc:spChg chg="mod or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8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5:10.140" v="349"/>
          <ac:spMkLst>
            <pc:docMk/>
            <pc:sldMk cId="1409875053" sldId="290"/>
            <ac:spMk id="10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9.124" v="347"/>
          <ac:picMkLst>
            <pc:docMk/>
            <pc:sldMk cId="1409875053" sldId="290"/>
            <ac:picMk id="2" creationId="{0210B404-4CDC-6B34-F01E-C9B0380B6ACC}"/>
          </ac:picMkLst>
        </pc:picChg>
        <pc:picChg chg="add mod">
          <ac:chgData name="Kristóf Lajka" userId="5e6963896e59b084" providerId="Windows Live" clId="Web-{82B49F11-5C3A-8549-5C06-D48C7E11207D}" dt="2025-03-03T08:55:10.140" v="349"/>
          <ac:picMkLst>
            <pc:docMk/>
            <pc:sldMk cId="1409875053" sldId="290"/>
            <ac:picMk id="3" creationId="{2231A9AD-081D-10FC-DCF5-1D26470805A3}"/>
          </ac:picMkLst>
        </pc:picChg>
        <pc:picChg chg="del">
          <ac:chgData name="Kristóf Lajka" userId="5e6963896e59b084" providerId="Windows Live" clId="Web-{82B49F11-5C3A-8549-5C06-D48C7E11207D}" dt="2025-03-03T08:54:21.232" v="337"/>
          <ac:picMkLst>
            <pc:docMk/>
            <pc:sldMk cId="1409875053" sldId="290"/>
            <ac:picMk id="7" creationId="{3CAA0FBC-9C0B-BFEB-DC46-63C4F338FF70}"/>
          </ac:picMkLst>
        </pc:picChg>
      </pc:sldChg>
      <pc:sldChg chg="addSp delSp modSp mod setBg">
        <pc:chgData name="Kristóf Lajka" userId="5e6963896e59b084" providerId="Windows Live" clId="Web-{82B49F11-5C3A-8549-5C06-D48C7E11207D}" dt="2025-03-03T08:57:03.598" v="351"/>
        <pc:sldMkLst>
          <pc:docMk/>
          <pc:sldMk cId="399709971" sldId="291"/>
        </pc:sldMkLst>
        <pc:spChg chg="mod or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7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03.598" v="351"/>
          <ac:spMkLst>
            <pc:docMk/>
            <pc:sldMk cId="399709971" sldId="291"/>
            <ac:spMk id="11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54.280" v="346"/>
          <ac:picMkLst>
            <pc:docMk/>
            <pc:sldMk cId="399709971" sldId="291"/>
            <ac:picMk id="2" creationId="{A0759A00-2E5E-644B-9BC5-663080CE6B17}"/>
          </ac:picMkLst>
        </pc:picChg>
        <pc:picChg chg="add mod">
          <ac:chgData name="Kristóf Lajka" userId="5e6963896e59b084" providerId="Windows Live" clId="Web-{82B49F11-5C3A-8549-5C06-D48C7E11207D}" dt="2025-03-03T08:57:03.598" v="351"/>
          <ac:picMkLst>
            <pc:docMk/>
            <pc:sldMk cId="399709971" sldId="291"/>
            <ac:picMk id="3" creationId="{7DCCA4B8-488B-020A-A945-0C2400569201}"/>
          </ac:picMkLst>
        </pc:picChg>
        <pc:picChg chg="del">
          <ac:chgData name="Kristóf Lajka" userId="5e6963896e59b084" providerId="Windows Live" clId="Web-{82B49F11-5C3A-8549-5C06-D48C7E11207D}" dt="2025-03-03T08:54:30.498" v="340"/>
          <ac:picMkLst>
            <pc:docMk/>
            <pc:sldMk cId="399709971" sldId="291"/>
            <ac:picMk id="6" creationId="{4E01E5B1-E2C1-A3F8-A545-1496401B7C06}"/>
          </ac:picMkLst>
        </pc:picChg>
      </pc:sldChg>
      <pc:sldChg chg="addSp delSp modSp">
        <pc:chgData name="Kristóf Lajka" userId="5e6963896e59b084" providerId="Windows Live" clId="Web-{82B49F11-5C3A-8549-5C06-D48C7E11207D}" dt="2025-03-03T08:57:22.426" v="353"/>
        <pc:sldMkLst>
          <pc:docMk/>
          <pc:sldMk cId="631175832" sldId="294"/>
        </pc:sldMkLst>
        <pc:spChg chg="mod or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7:22.426" v="353"/>
          <ac:spMkLst>
            <pc:docMk/>
            <pc:sldMk cId="631175832" sldId="294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38.811" v="342"/>
          <ac:picMkLst>
            <pc:docMk/>
            <pc:sldMk cId="631175832" sldId="294"/>
            <ac:picMk id="2" creationId="{B1105781-5269-5814-8D31-E420DD06549E}"/>
          </ac:picMkLst>
        </pc:picChg>
        <pc:picChg chg="add mod">
          <ac:chgData name="Kristóf Lajka" userId="5e6963896e59b084" providerId="Windows Live" clId="Web-{82B49F11-5C3A-8549-5C06-D48C7E11207D}" dt="2025-03-03T08:57:22.426" v="353"/>
          <ac:picMkLst>
            <pc:docMk/>
            <pc:sldMk cId="631175832" sldId="294"/>
            <ac:picMk id="3" creationId="{B5CA04CF-ECE0-E0F8-A96E-EDD540702EF1}"/>
          </ac:picMkLst>
        </pc:picChg>
      </pc:sldChg>
      <pc:sldChg chg="addSp delSp modSp">
        <pc:chgData name="Kristóf Lajka" userId="5e6963896e59b084" providerId="Windows Live" clId="Web-{82B49F11-5C3A-8549-5C06-D48C7E11207D}" dt="2025-03-03T08:58:42.633" v="357"/>
        <pc:sldMkLst>
          <pc:docMk/>
          <pc:sldMk cId="1179111677" sldId="295"/>
        </pc:sldMkLst>
        <pc:spChg chg="mod or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4" creationId="{00000000-0000-0000-0000-000000000000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6" creationId="{A4322390-8B58-46BE-88EB-D9FD30C08743}"/>
          </ac:spMkLst>
        </pc:spChg>
        <pc:spChg chg="add">
          <ac:chgData name="Kristóf Lajka" userId="5e6963896e59b084" providerId="Windows Live" clId="Web-{82B49F11-5C3A-8549-5C06-D48C7E11207D}" dt="2025-03-03T08:58:42.633" v="357"/>
          <ac:spMkLst>
            <pc:docMk/>
            <pc:sldMk cId="1179111677" sldId="295"/>
            <ac:spMk id="7" creationId="{C885E190-58DD-42DD-A4A8-401E15C92A52}"/>
          </ac:spMkLst>
        </pc:spChg>
        <pc:picChg chg="del">
          <ac:chgData name="Kristóf Lajka" userId="5e6963896e59b084" providerId="Windows Live" clId="Web-{82B49F11-5C3A-8549-5C06-D48C7E11207D}" dt="2025-03-03T08:54:46.405" v="344"/>
          <ac:picMkLst>
            <pc:docMk/>
            <pc:sldMk cId="1179111677" sldId="295"/>
            <ac:picMk id="2" creationId="{F5FD445D-1E8A-3317-E5FA-99C665B7FD8F}"/>
          </ac:picMkLst>
        </pc:picChg>
        <pc:picChg chg="add mod">
          <ac:chgData name="Kristóf Lajka" userId="5e6963896e59b084" providerId="Windows Live" clId="Web-{82B49F11-5C3A-8549-5C06-D48C7E11207D}" dt="2025-03-03T08:58:42.633" v="357"/>
          <ac:picMkLst>
            <pc:docMk/>
            <pc:sldMk cId="1179111677" sldId="295"/>
            <ac:picMk id="3" creationId="{D3C71E2F-069D-6659-2797-5646D25CEE4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5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9578 7826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6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6655 4153 16383 0 0,'5'-5'0'0'0,"18"-2"0"0"0,9 1 0 0 0,11 0 0 0 0,7 2 0 0 0,12 2 0 0 0,11 1 0 0 0,-3 0 0 0 0,4 1 0 0 0,-1 1 0 0 0,2-1 0 0 0,11 0 0 0 0,15 0 0 0 0,18 0 0 0 0,13 1 0 0 0,22-1 0 0 0,32 0 0 0 0,25 0 0 0 0,29 0 0 0 0,27 0 0 0 0,3 0 0 0 0,19 0 0 0 0,-8 0 0 0 0,-16 0 0 0 0,-27 0 0 0 0,-6 0 0 0 0,-17 0 0 0 0,-19 0 0 0 0,-22 0 0 0 0,-25 0 0 0 0,-22 0 0 0 0,-7 0 0 0 0,-13 0 0 0 0,-9 0 0 0 0,0 0 0 0 0,-7 0 0 0 0,7 0 0 0 0,9 0 0 0 0,1 0 0 0 0,3 0 0 0 0,9 0 0 0 0,-6 0 0 0 0,4 5 0 0 0,-13 2 0 0 0,-13-1 0 0 0,-13 5 0 0 0,-9 0 0 0 0,-6 3 0 0 0,2-1 0 0 0,-5 3 0 0 0,2-1 0 0 0,2 7 0 0 0,5 0 0 0 0,1 1 0 0 0,4-3 0 0 0,15 5 0 0 0,8-1 0 0 0,14 6 0 0 0,3 2 0 0 0,14 2 0 0 0,5-1 0 0 0,1 1 0 0 0,-2-2 0 0 0,-2 0 0 0 0,-13-6 0 0 0,-11-2 0 0 0,-3 6 0 0 0,-9-3 0 0 0,1-1 0 0 0,-1 1 0 0 0,-6 1 0 0 0,14 6 0 0 0,9 2 0 0 0,-3 1 0 0 0,10 9 0 0 0,-3 2 0 0 0,8-1 0 0 0,11 11 0 0 0,7 7 0 0 0,-4-2 0 0 0,-10-3 0 0 0,-6-5 0 0 0,2-7 0 0 0,1-6 0 0 0,-10-11 0 0 0,-4 5 0 0 0,-5 2 0 0 0,-5 0 0 0 0,1 3 0 0 0,-1 1 0 0 0,3-2 0 0 0,-5-3 0 0 0,-5 3 0 0 0,-7 0 0 0 0,7-2 0 0 0,-1-7 0 0 0,-2 7 0 0 0,-5-3 0 0 0,-7-3 0 0 0,-6-1 0 0 0,-6 5 0 0 0,2 0 0 0 0,-6-4 0 0 0,-8-9 0 0 0,7-3 0 0 0,9-4 0 0 0,-2-5 0 0 0,2 5 0 0 0,-5 1 0 0 0,-9 2 0 0 0,-4-2 0 0 0,0 2 0 0 0,1-3 0 0 0,-3 1 0 0 0,5-2 0 0 0,-2 2 0 0 0,-4-3 0 0 0,-1 2 0 0 0,-3 4 0 0 0,1 3 0 0 0,2 3 0 0 0,-1-3 0 0 0,-9 0 0 0 0,5 1 0 0 0,-1 2 0 0 0,9 2 0 0 0,0-4 0 0 0,-3-1 0 0 0,-10 1 0 0 0,-1 1 0 0 0,3 8 0 0 0,0 7 0 0 0,-2 9 0 0 0,-2 0 0 0 0,-2 3 0 0 0,-2 8 0 0 0,4 4 0 0 0,-5 2 0 0 0,-2 5 0 0 0,-1 1 0 0 0,0 9 0 0 0,5-4 0 0 0,-3-4 0 0 0,-2-5 0 0 0,0 7 0 0 0,5 2 0 0 0,-3-8 0 0 0,-7-5 0 0 0,-7-2 0 0 0,-7-8 0 0 0,-5-6 0 0 0,2-13 0 0 0,-1-6 0 0 0,0-3 0 0 0,-2-1 0 0 0,-2 6 0 0 0,-1 8 0 0 0,-11 2 0 0 0,-14-5 0 0 0,-14-9 0 0 0,-15 1 0 0 0,-10 2 0 0 0,-10-5 0 0 0,-8-2 0 0 0,0 2 0 0 0,-3-5 0 0 0,3-5 0 0 0,-5 5 0 0 0,6 0 0 0 0,11-5 0 0 0,8-4 0 0 0,9-4 0 0 0,2 2 0 0 0,0 0 0 0 0,-8 3 0 0 0,1-1 0 0 0,0-1 0 0 0,-6-3 0 0 0,-3-3 0 0 0,0 9 0 0 0,0 2 0 0 0,1-2 0 0 0,1-3 0 0 0,6-3 0 0 0,-2-3 0 0 0,3-1 0 0 0,7-3 0 0 0,1 0 0 0 0,-2 0 0 0 0,-7-1 0 0 0,0 0 0 0 0,-5 1 0 0 0,-2 0 0 0 0,-6-1 0 0 0,-7-4 0 0 0,0-2 0 0 0,3-5 0 0 0,-2-5 0 0 0,2-6 0 0 0,8 2 0 0 0,11-1 0 0 0,4 3 0 0 0,1 0 0 0 0,-7-8 0 0 0,-4-4 0 0 0,-18-7 0 0 0,-26-8 0 0 0,-21-1 0 0 0,-10 2 0 0 0,-13 4 0 0 0,-7-8 0 0 0,2 1 0 0 0,17 7 0 0 0,22 6 0 0 0,25 9 0 0 0,23 9 0 0 0,18-4 0 0 0,7 3 0 0 0,5-2 0 0 0,5 4 0 0 0,-4 3 0 0 0,-10 5 0 0 0,-8 3 0 0 0,-10 3 0 0 0,-15 1 0 0 0,1-4 0 0 0,-2-1 0 0 0,-3 1 0 0 0,3-5 0 0 0,10-6 0 0 0,11 1 0 0 0,6-3 0 0 0,7 1 0 0 0,-5-1 0 0 0,2 2 0 0 0,-6 5 0 0 0,-5-3 0 0 0,-12 3 0 0 0,-15 2 0 0 0,-13-7 0 0 0,0-2 0 0 0,-3 3 0 0 0,-1-1 0 0 0,3 2 0 0 0,8-2 0 0 0,10 2 0 0 0,-2-13 0 0 0,-2-1 0 0 0,8 4 0 0 0,4 6 0 0 0,2 6 0 0 0,0-1 0 0 0,-10 3 0 0 0,0-2 0 0 0,-1 0 0 0 0,7 3 0 0 0,3-8 0 0 0,8-1 0 0 0,10-2 0 0 0,0 1 0 0 0,4 0 0 0 0,0 2 0 0 0,-1 5 0 0 0,-17-12 0 0 0,-2-1 0 0 0,1 3 0 0 0,-8 0 0 0 0,-1 4 0 0 0,-2 0 0 0 0,-3-3 0 0 0,-8-7 0 0 0,-3-5 0 0 0,-1 4 0 0 0,-4-10 0 0 0,4 3 0 0 0,8 1 0 0 0,5 3 0 0 0,10 5 0 0 0,4 3 0 0 0,2 6 0 0 0,-2-6 0 0 0,0-2 0 0 0,3 2 0 0 0,6 5 0 0 0,-1 6 0 0 0,-6 1 0 0 0,4 1 0 0 0,3 3 0 0 0,-10 3 0 0 0,3 2 0 0 0,2 2 0 0 0,-7 1 0 0 0,2 0 0 0 0,-1 1 0 0 0,-5-1 0 0 0,2 1 0 0 0,2-1 0 0 0,-1 0 0 0 0,-4 0 0 0 0,1 1 0 0 0,-2-12 0 0 0,8-3 0 0 0,0 1 0 0 0,7 2 0 0 0,10 4 0 0 0,-2 2 0 0 0,4 2 0 0 0,0 2 0 0 0,-1 1 0 0 0,-2 1 0 0 0,4-1 0 0 0,-1 1 0 0 0,-6-6 0 0 0,-9-1 0 0 0,-3-1 0 0 0,-5-3 0 0 0,-1-1 0 0 0,-2 2 0 0 0,-9-3 0 0 0,5 1 0 0 0,-3 2 0 0 0,-4-3 0 0 0,9-4 0 0 0,-13-5 0 0 0,4 2 0 0 0,1 3 0 0 0,-4 0 0 0 0,3 2 0 0 0,0-2 0 0 0,1-8 0 0 0,10 0 0 0 0,8-1 0 0 0,-5-2 0 0 0,6 4 0 0 0,3 5 0 0 0,-6 2 0 0 0,2 2 0 0 0,10 5 0 0 0,-2 3 0 0 0,5 2 0 0 0,8 3 0 0 0,6-4 0 0 0,6-7 0 0 0,4-1 0 0 0,3 2 0 0 0,-4-3 0 0 0,4-4 0 0 0,2-4 0 0 0,-5-3 0 0 0,-1-4 0 0 0,0-6 0 0 0,-5 2 0 0 0,0 2 0 0 0,6 1 0 0 0,-7-5 0 0 0,4-2 0 0 0,3-5 0 0 0,2-5 0 0 0,6-6 0 0 0,-2-4 0 0 0,-2 8 0 0 0,4-4 0 0 0,1 7 0 0 0,5 7 0 0 0,6-1 0 0 0,-5 1 0 0 0,1 2 0 0 0,-3-8 0 0 0,4-2 0 0 0,3 2 0 0 0,5-1 0 0 0,4-5 0 0 0,3 3 0 0 0,1 3 0 0 0,1 5 0 0 0,1 3 0 0 0,0 3 0 0 0,0 3 0 0 0,-1-5 0 0 0,1-1 0 0 0,-1 0 0 0 0,0 2 0 0 0,0 1 0 0 0,5-3 0 0 0,2-2 0 0 0,10-4 0 0 0,2 0 0 0 0,4 8 0 0 0,7 9 0 0 0,5-2 0 0 0,0 0 0 0 0,6-1 0 0 0,6 4 0 0 0,6-4 0 0 0,3-2 0 0 0,-1 4 0 0 0,-1 7 0 0 0,2 1 0 0 0,-4 4 0 0 0,-6 0 0 0 0,1-4 0 0 0,-9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7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14229 14071 16383 0 0,'-5'0'0'0'0,"-7"5"0"0"0,-12 13 0 0 0,-12 8 0 0 0,-11 4 0 0 0,-8 3 0 0 0,-4 2 0 0 0,-8 4 0 0 0,1-4 0 0 0,8-3 0 0 0,8-7 0 0 0,7-7 0 0 0,1-8 0 0 0,2 1 0 0 0,3-2 0 0 0,2 8 0 0 0,2 1 0 0 0,2-3 0 0 0,-10 2 0 0 0,-4-2 0 0 0,-3-4 0 0 0,0 1 0 0 0,-7 0 0 0 0,1-4 0 0 0,4-2 0 0 0,0 8 0 0 0,-2 2 0 0 0,-2-3 0 0 0,-8-2 0 0 0,-14-4 0 0 0,-5-3 0 0 0,2-2 0 0 0,-8-1 0 0 0,7-1 0 0 0,0-1 0 0 0,-1 0 0 0 0,-2-5 0 0 0,2-1 0 0 0,-1 0 0 0 0,3-4 0 0 0,5 1 0 0 0,-1 1 0 0 0,2-8 0 0 0,3-2 0 0 0,3 4 0 0 0,-8-2 0 0 0,3 2 0 0 0,-1 4 0 0 0,-9-1 0 0 0,-2-5 0 0 0,-1-9 0 0 0,-8 0 0 0 0,-9-1 0 0 0,-2-2 0 0 0,6 5 0 0 0,-2-9 0 0 0,6 0 0 0 0,4 2 0 0 0,11 5 0 0 0,-1 2 0 0 0,2-5 0 0 0,-6-8 0 0 0,-5-4 0 0 0,8 6 0 0 0,-3-6 0 0 0,1-3 0 0 0,6 7 0 0 0,10 10 0 0 0,1-2 0 0 0,-5 0 0 0 0,1-1 0 0 0,0 0 0 0 0,3 4 0 0 0,2-3 0 0 0,7 3 0 0 0,-3 1 0 0 0,-1-1 0 0 0,-11-6 0 0 0,-3-3 0 0 0,0 0 0 0 0,-2-1 0 0 0,-3-8 0 0 0,1-3 0 0 0,4 1 0 0 0,-1 4 0 0 0,8 4 0 0 0,5-3 0 0 0,-3-4 0 0 0,1 0 0 0 0,5-3 0 0 0,3-3 0 0 0,1-4 0 0 0,-5-3 0 0 0,-9 4 0 0 0,-6-16 0 0 0,-8-1 0 0 0,-8-9 0 0 0,5 4 0 0 0,-8-12 0 0 0,-9 0 0 0 0,-7-2 0 0 0,5 4 0 0 0,0 2 0 0 0,2 9 0 0 0,3 2 0 0 0,15 8 0 0 0,0 0 0 0 0,5 0 0 0 0,-15-15 0 0 0,-1 1 0 0 0,10-2 0 0 0,-5-7 0 0 0,-3-5 0 0 0,4-3 0 0 0,-2-5 0 0 0,-2-1 0 0 0,-5-10 0 0 0,0-6 0 0 0,-11-10 0 0 0,10 18 0 0 0,12 11 0 0 0,-1 7 0 0 0,6 9 0 0 0,1 3 0 0 0,-1-1 0 0 0,-1 3 0 0 0,-2-1 0 0 0,-1 3 0 0 0,8-1 0 0 0,4-4 0 0 0,-2-4 0 0 0,-3-2 0 0 0,-3-3 0 0 0,-13-17 0 0 0,0-6 0 0 0,0-4 0 0 0,7 12 0 0 0,9 8 0 0 0,2 5 0 0 0,-1 3 0 0 0,3 0 0 0 0,-1 1 0 0 0,3-2 0 0 0,3 11 0 0 0,5 2 0 0 0,2 4 0 0 0,3 4 0 0 0,1-2 0 0 0,1 0 0 0 0,0-7 0 0 0,1-8 0 0 0,-1-4 0 0 0,0-2 0 0 0,5 4 0 0 0,7 1 0 0 0,-4 0 0 0 0,2 4 0 0 0,5 6 0 0 0,4 0 0 0 0,4 3 0 0 0,4 4 0 0 0,2-3 0 0 0,2-9 0 0 0,5 5 0 0 0,2-7 0 0 0,0 1 0 0 0,-2 10 0 0 0,-6-4 0 0 0,1 6 0 0 0,-4 5 0 0 0,3 8 0 0 0,8-2 0 0 0,2 5 0 0 0,4 5 0 0 0,0 2 0 0 0,4 4 0 0 0,3 3 0 0 0,3-6 0 0 0,-7-16 0 0 0,-1-14 0 0 0,-4-3 0 0 0,2 1 0 0 0,4 4 0 0 0,3 9 0 0 0,-1 10 0 0 0,2 11 0 0 0,1 6 0 0 0,3 6 0 0 0,2 2 0 0 0,1 2 0 0 0,1 1 0 0 0,2-1 0 0 0,-1-5 0 0 0,0-3 0 0 0,1-10 0 0 0,-1-2 0 0 0,0 1 0 0 0,1 4 0 0 0,-1-1 0 0 0,10 3 0 0 0,9 2 0 0 0,12-2 0 0 0,16-5 0 0 0,15 1 0 0 0,14-2 0 0 0,-2 2 0 0 0,8 3 0 0 0,-5 9 0 0 0,-5 10 0 0 0,-5 10 0 0 0,3 1 0 0 0,10 4 0 0 0,1 2 0 0 0,14 4 0 0 0,11 1 0 0 0,29-9 0 0 0,29-3 0 0 0,27-4 0 0 0,19-4 0 0 0,20 2 0 0 0,12 3 0 0 0,2 6 0 0 0,2 4 0 0 0,-6 4 0 0 0,-6 1 0 0 0,-7 2 0 0 0,0 1 0 0 0,-2 0 0 0 0,3 0 0 0 0,8 0 0 0 0,2 15 0 0 0,-4 10 0 0 0,-4 6 0 0 0,4 3 0 0 0,-10 16 0 0 0,-13 0 0 0 0,-15-4 0 0 0,-21-5 0 0 0,-19 1 0 0 0,10-1 0 0 0,10-8 0 0 0,5-10 0 0 0,3-9 0 0 0,7-7 0 0 0,-3-5 0 0 0,3-3 0 0 0,-10-1 0 0 0,-15-1 0 0 0,-20 5 0 0 0,-29 3 0 0 0,-20 4 0 0 0,-15 7 0 0 0,-11 5 0 0 0,-13 5 0 0 0,5 2 0 0 0,2 7 0 0 0,10 2 0 0 0,-1-4 0 0 0,-4-4 0 0 0,-7-7 0 0 0,-6-6 0 0 0,-1-8 0 0 0,1 1 0 0 0,-5 9 0 0 0,-1 7 0 0 0,7 3 0 0 0,9 8 0 0 0,-1 3 0 0 0,8 5 0 0 0,8 5 0 0 0,5-1 0 0 0,10-8 0 0 0,-8-7 0 0 0,-3-8 0 0 0,-5 2 0 0 0,-7-5 0 0 0,-10 0 0 0 0,-10-5 0 0 0,-11-4 0 0 0,-6-6 0 0 0,-4-3 0 0 0,-3 2 0 0 0,9 0 0 0 0,24-1 0 0 0,22-2 0 0 0,8-1 0 0 0,13-2 0 0 0,10 0 0 0 0,1-1 0 0 0,-15 0 0 0 0,-13 0 0 0 0,-13 15 0 0 0,-7 16 0 0 0,-6 18 0 0 0,-9 6 0 0 0,-2-1 0 0 0,10 6 0 0 0,6-2 0 0 0,1-6 0 0 0,-6-1 0 0 0,-3-9 0 0 0,-1-7 0 0 0,-6-4 0 0 0,-1-2 0 0 0,1-1 0 0 0,-4 0 0 0 0,1 6 0 0 0,2 3 0 0 0,8 4 0 0 0,15 7 0 0 0,9 5 0 0 0,13 14 0 0 0,-6 2 0 0 0,-3-1 0 0 0,0 3 0 0 0,-5 6 0 0 0,-11-5 0 0 0,-8-5 0 0 0,-14-2 0 0 0,-11 7 0 0 0,4 13 0 0 0,-6 8 0 0 0,-3-2 0 0 0,7 10 0 0 0,8-2 0 0 0,1 3 0 0 0,7 1 0 0 0,-1-3 0 0 0,-4-2 0 0 0,-2 3 0 0 0,-8-11 0 0 0,-11 1 0 0 0,-12 5 0 0 0,-3-2 0 0 0,-5 2 0 0 0,1 12 0 0 0,-1 8 0 0 0,-3 6 0 0 0,-2-3 0 0 0,-3-1 0 0 0,-1 6 0 0 0,-2 3 0 0 0,0 6 0 0 0,-1 0 0 0 0,1-5 0 0 0,-1-16 0 0 0,1-9 0 0 0,0-19 0 0 0,-1-12 0 0 0,1-3 0 0 0,-5 7 0 0 0,-7-3 0 0 0,-1 1 0 0 0,-5 9 0 0 0,2 1 0 0 0,-2 12 0 0 0,-3-5 0 0 0,2-8 0 0 0,4-12 0 0 0,5-8 0 0 0,4-10 0 0 0,-2-3 0 0 0,0-5 0 0 0,-4 0 0 0 0,1 9 0 0 0,-4 10 0 0 0,-4 10 0 0 0,-9 13 0 0 0,-6 13 0 0 0,4 0 0 0 0,6-12 0 0 0,8-11 0 0 0,-4-7 0 0 0,1 4 0 0 0,-1 1 0 0 0,-2-2 0 0 0,2-9 0 0 0,4-4 0 0 0,6 3 0 0 0,-1 7 0 0 0,1 1 0 0 0,-13 0 0 0 0,-8-8 0 0 0,1-9 0 0 0,6-8 0 0 0,7-2 0 0 0,6-3 0 0 0,6-3 0 0 0,-3 2 0 0 0,-4-1 0 0 0,-1-1 0 0 0,3 3 0 0 0,2 5 0 0 0,-2 6 0 0 0,0 3 0 0 0,2 9 0 0 0,2-2 0 0 0,-2 5 0 0 0,-1-4 0 0 0,-9-3 0 0 0,-6 5 0 0 0,-5-9 0 0 0,3-9 0 0 0,5-7 0 0 0,7-5 0 0 0,1-9 0 0 0,-4-3 0 0 0,-3 4 0 0 0,-4-1 0 0 0,-3-1 0 0 0,-2 1 0 0 0,-6 6 0 0 0,-8-2 0 0 0,-2-6 0 0 0,1-2 0 0 0,4 0 0 0 0,-3 2 0 0 0,-3 2 0 0 0,0 2 0 0 0,2 1 0 0 0,-1 7 0 0 0,2-4 0 0 0,3-7 0 0 0,8-7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15103 13636 16383 0 0,'0'11'0'0'0,"-5"13"0"0"0,-18 8 0 0 0,-9 4 0 0 0,-1 1 0 0 0,2 0 0 0 0,-6-7 0 0 0,-11 7 0 0 0,2 3 0 0 0,4-6 0 0 0,-2-3 0 0 0,2 3 0 0 0,-3-3 0 0 0,2-8 0 0 0,2-2 0 0 0,3-5 0 0 0,-2 0 0 0 0,-5-2 0 0 0,-5 1 0 0 0,-5 3 0 0 0,3-1 0 0 0,-7-3 0 0 0,-3-5 0 0 0,-2 2 0 0 0,1-1 0 0 0,-6-2 0 0 0,4-3 0 0 0,-3-2 0 0 0,-5-1 0 0 0,-6-2 0 0 0,-10 0 0 0 0,-1 0 0 0 0,0-1 0 0 0,-7 1 0 0 0,4-1 0 0 0,7 1 0 0 0,-3 0 0 0 0,3 0 0 0 0,7 0 0 0 0,5 0 0 0 0,0 0 0 0 0,7 0 0 0 0,0 0 0 0 0,6 0 0 0 0,-3 0 0 0 0,0 0 0 0 0,5 0 0 0 0,-3 0 0 0 0,-12 0 0 0 0,2 0 0 0 0,-9 0 0 0 0,-10 0 0 0 0,4 0 0 0 0,2 0 0 0 0,5 0 0 0 0,5 0 0 0 0,11 0 0 0 0,5 0 0 0 0,8 0 0 0 0,7 0 0 0 0,1 0 0 0 0,2 0 0 0 0,-2 0 0 0 0,-15-5 0 0 0,-13-7 0 0 0,-5-2 0 0 0,-10-3 0 0 0,-6 1 0 0 0,7 3 0 0 0,2 4 0 0 0,0-7 0 0 0,-1-6 0 0 0,-3-4 0 0 0,3-4 0 0 0,1-6 0 0 0,3 2 0 0 0,1-3 0 0 0,2 0 0 0 0,-6 0 0 0 0,-5 2 0 0 0,8 1 0 0 0,-4 2 0 0 0,-3-5 0 0 0,3-1 0 0 0,-11 1 0 0 0,-4-4 0 0 0,-7-11 0 0 0,-21-16 0 0 0,-5-9 0 0 0,-22-11 0 0 0,-1 4 0 0 0,1-15 0 0 0,-5-6 0 0 0,9 4 0 0 0,13 14 0 0 0,11 6 0 0 0,20 12 0 0 0,14 12 0 0 0,5 1 0 0 0,9 4 0 0 0,-5-5 0 0 0,-3 2 0 0 0,8 6 0 0 0,1-5 0 0 0,4 2 0 0 0,3 4 0 0 0,9 0 0 0 0,9 8 0 0 0,3 6 0 0 0,5 3 0 0 0,0-3 0 0 0,-4-7 0 0 0,-9-1 0 0 0,0 1 0 0 0,-1-8 0 0 0,-6-11 0 0 0,-3 4 0 0 0,6 7 0 0 0,-4-5 0 0 0,5 3 0 0 0,2 4 0 0 0,5 0 0 0 0,7 2 0 0 0,-4-1 0 0 0,0-3 0 0 0,-16-14 0 0 0,-14-23 0 0 0,-8-7 0 0 0,0-3 0 0 0,5 9 0 0 0,-4-7 0 0 0,-4 8 0 0 0,-1 8 0 0 0,4 7 0 0 0,7-6 0 0 0,6 0 0 0 0,6-2 0 0 0,10 12 0 0 0,9 12 0 0 0,3 0 0 0 0,-7-6 0 0 0,-9-4 0 0 0,-4-6 0 0 0,3-1 0 0 0,-2-10 0 0 0,4 4 0 0 0,8 0 0 0 0,2 3 0 0 0,0-2 0 0 0,-2 2 0 0 0,-1 8 0 0 0,-9 1 0 0 0,3-5 0 0 0,1-1 0 0 0,0 2 0 0 0,-6-3 0 0 0,-1 0 0 0 0,10 8 0 0 0,5-6 0 0 0,5 9 0 0 0,7 4 0 0 0,-7-3 0 0 0,0 3 0 0 0,3 7 0 0 0,-7-4 0 0 0,0 2 0 0 0,-12-21 0 0 0,4-3 0 0 0,-3 1 0 0 0,-1-3 0 0 0,-6-8 0 0 0,8 6 0 0 0,11 10 0 0 0,2 3 0 0 0,-1-4 0 0 0,3 6 0 0 0,4 4 0 0 0,-1-4 0 0 0,-4-6 0 0 0,-10-6 0 0 0,-5-1 0 0 0,-8-12 0 0 0,-2-2 0 0 0,5 5 0 0 0,4 6 0 0 0,13 13 0 0 0,9 12 0 0 0,-3 1 0 0 0,0-1 0 0 0,2 9 0 0 0,4-2 0 0 0,2-4 0 0 0,3 8 0 0 0,6 0 0 0 0,-2-6 0 0 0,-7-6 0 0 0,-2-3 0 0 0,-6 4 0 0 0,6 6 0 0 0,8 6 0 0 0,10 1 0 0 0,3 3 0 0 0,4 3 0 0 0,-1-9 0 0 0,3-10 0 0 0,2-2 0 0 0,3-6 0 0 0,3 3 0 0 0,1 6 0 0 0,2 3 0 0 0,0-1 0 0 0,1-6 0 0 0,-1-3 0 0 0,1-2 0 0 0,-1 0 0 0 0,0-5 0 0 0,0-16 0 0 0,1 1 0 0 0,9-6 0 0 0,4 7 0 0 0,4 3 0 0 0,0-1 0 0 0,1-2 0 0 0,-2 3 0 0 0,-4 4 0 0 0,1 0 0 0 0,-2 8 0 0 0,-3 6 0 0 0,2 2 0 0 0,0 6 0 0 0,-3 9 0 0 0,-2 5 0 0 0,-3 5 0 0 0,-1 4 0 0 0,-1 2 0 0 0,-1 0 0 0 0,4 6 0 0 0,8 2 0 0 0,6 4 0 0 0,11 5 0 0 0,16 6 0 0 0,6 3 0 0 0,15 2 0 0 0,16 2 0 0 0,1 1 0 0 0,6 0 0 0 0,-1 0 0 0 0,0 0 0 0 0,16 5 0 0 0,12 6 0 0 0,22 12 0 0 0,24 18 0 0 0,32 12 0 0 0,30 17 0 0 0,2 7 0 0 0,-5-3 0 0 0,-20-11 0 0 0,-23 5 0 0 0,-31-8 0 0 0,-20-6 0 0 0,-21 0 0 0 0,-29-5 0 0 0,-11-1 0 0 0,-7 8 0 0 0,2 9 0 0 0,1-7 0 0 0,1 3 0 0 0,-10-4 0 0 0,-5 3 0 0 0,-4-3 0 0 0,-5-1 0 0 0,7 6 0 0 0,6-4 0 0 0,-1 0 0 0 0,7 5 0 0 0,-2 7 0 0 0,1 7 0 0 0,0 2 0 0 0,2 6 0 0 0,1 1 0 0 0,0-5 0 0 0,6 4 0 0 0,8 10 0 0 0,6 2 0 0 0,-10 2 0 0 0,-1-7 0 0 0,-3 3 0 0 0,-1-6 0 0 0,4-7 0 0 0,-11-12 0 0 0,2 2 0 0 0,5 4 0 0 0,8 6 0 0 0,2-7 0 0 0,-2-6 0 0 0,3 1 0 0 0,14 4 0 0 0,3 5 0 0 0,11 15 0 0 0,9 12 0 0 0,-5-2 0 0 0,-4-3 0 0 0,-5-3 0 0 0,2-2 0 0 0,0-3 0 0 0,-8-7 0 0 0,12 3 0 0 0,9-3 0 0 0,7-2 0 0 0,2 7 0 0 0,2-3 0 0 0,-10-10 0 0 0,-3-4 0 0 0,-6-4 0 0 0,-5-3 0 0 0,1 1 0 0 0,5 6 0 0 0,-1 0 0 0 0,13 8 0 0 0,-4-4 0 0 0,11 4 0 0 0,4 10 0 0 0,-4-6 0 0 0,-2-8 0 0 0,8-1 0 0 0,-2-3 0 0 0,-13-10 0 0 0,-5-5 0 0 0,-17-8 0 0 0,2-7 0 0 0,-1-1 0 0 0,-5 2 0 0 0,13 15 0 0 0,9 12 0 0 0,7 4 0 0 0,3 0 0 0 0,-3 2 0 0 0,-1-7 0 0 0,0-6 0 0 0,-10-8 0 0 0,-13-4 0 0 0,-7 5 0 0 0,-14-3 0 0 0,-9-5 0 0 0,6 4 0 0 0,0-3 0 0 0,9-4 0 0 0,12 6 0 0 0,10 3 0 0 0,4 3 0 0 0,5-4 0 0 0,8-6 0 0 0,-9-12 0 0 0,-15-6 0 0 0,-17-10 0 0 0,-13-2 0 0 0,-11-6 0 0 0,-11 1 0 0 0,-7-2 0 0 0,6 6 0 0 0,6 12 0 0 0,4 4 0 0 0,0-2 0 0 0,11 7 0 0 0,10 4 0 0 0,8-2 0 0 0,1-2 0 0 0,-8-8 0 0 0,-13-10 0 0 0,-5 3 0 0 0,-3 1 0 0 0,1 2 0 0 0,0-3 0 0 0,-3-2 0 0 0,0 6 0 0 0,1 4 0 0 0,8 6 0 0 0,-2 7 0 0 0,5-4 0 0 0,2 1 0 0 0,0 4 0 0 0,-11-1 0 0 0,-9-9 0 0 0,-8-5 0 0 0,-10 3 0 0 0,-5-5 0 0 0,-6 8 0 0 0,-1-2 0 0 0,2 8 0 0 0,4 12 0 0 0,2 8 0 0 0,4 2 0 0 0,-5 1 0 0 0,1-5 0 0 0,-5 2 0 0 0,0-10 0 0 0,-3-4 0 0 0,0 6 0 0 0,-2-2 0 0 0,-3 0 0 0 0,-4-3 0 0 0,-3-6 0 0 0,-2 1 0 0 0,-2-3 0 0 0,0-4 0 0 0,-1-2 0 0 0,-5-4 0 0 0,-6-1 0 0 0,-8-6 0 0 0,-9-2 0 0 0,-6-1 0 0 0,3 2 0 0 0,7 1 0 0 0,3 7 0 0 0,-6 8 0 0 0,3 3 0 0 0,-1-1 0 0 0,5-9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06:32:48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7821 672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780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6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6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6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5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0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4.xml"/><Relationship Id="rId7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5.xm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F9AC0C-2336-22CE-CB27-E9DC6F8EFF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99" t="23103" r="60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7AF77-30B3-248C-B6AF-3DA775291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err="1">
                <a:solidFill>
                  <a:schemeClr val="tx1"/>
                </a:solidFill>
              </a:rPr>
              <a:t>BorsodNet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4C20F-123D-D2B9-9177-1765761C4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Lajka Kristóf, Váradi Ádám és Enyedi Sándor Projektmunkája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E683FD-69A6-0889-A45B-C4CD0AD2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655"/>
            <a:ext cx="2895600" cy="2219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955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36CCBC2-18B6-77FC-82BA-EABC719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" y="644"/>
            <a:ext cx="7517542" cy="3427713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B1F4E60-CEFB-8C93-D41E-B9667FE6914F}"/>
              </a:ext>
            </a:extLst>
          </p:cNvPr>
          <p:cNvSpPr txBox="1"/>
          <p:nvPr/>
        </p:nvSpPr>
        <p:spPr>
          <a:xfrm>
            <a:off x="306270" y="3424204"/>
            <a:ext cx="3474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VLAN </a:t>
            </a:r>
            <a:r>
              <a:rPr lang="hu-HU" err="1"/>
              <a:t>Table</a:t>
            </a:r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941A41A-5938-559C-E290-E7C987C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081" y="3264114"/>
            <a:ext cx="7511107" cy="359401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BFACA69-4C82-643E-5213-F7633E42029D}"/>
              </a:ext>
            </a:extLst>
          </p:cNvPr>
          <p:cNvSpPr txBox="1"/>
          <p:nvPr/>
        </p:nvSpPr>
        <p:spPr>
          <a:xfrm>
            <a:off x="7979251" y="2895181"/>
            <a:ext cx="360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2538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8EB-3032-0D46-4020-753157BB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Etherchannel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D286FC-C965-9CB9-D4A6-DA0B276CE2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566449"/>
              </p:ext>
            </p:extLst>
          </p:nvPr>
        </p:nvGraphicFramePr>
        <p:xfrm>
          <a:off x="1628812" y="1519125"/>
          <a:ext cx="8045504" cy="1927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2086">
                  <a:extLst>
                    <a:ext uri="{9D8B030D-6E8A-4147-A177-3AD203B41FA5}">
                      <a16:colId xmlns:a16="http://schemas.microsoft.com/office/drawing/2014/main" val="2656015426"/>
                    </a:ext>
                  </a:extLst>
                </a:gridCol>
                <a:gridCol w="4023418">
                  <a:extLst>
                    <a:ext uri="{9D8B030D-6E8A-4147-A177-3AD203B41FA5}">
                      <a16:colId xmlns:a16="http://schemas.microsoft.com/office/drawing/2014/main" val="2308245871"/>
                    </a:ext>
                  </a:extLst>
                </a:gridCol>
              </a:tblGrid>
              <a:tr h="58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Protocols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 err="1">
                          <a:effectLst/>
                        </a:rPr>
                        <a:t>Ports</a:t>
                      </a:r>
                      <a:endParaRPr lang="hu-HU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27381"/>
                  </a:ext>
                </a:extLst>
              </a:tr>
              <a:tr h="5840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43814"/>
                  </a:ext>
                </a:extLst>
              </a:tr>
              <a:tr h="75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effectLst/>
                        </a:rPr>
                        <a:t>LACP</a:t>
                      </a:r>
                    </a:p>
                  </a:txBody>
                  <a:tcPr marL="143836" marR="143836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3800">
                          <a:solidFill>
                            <a:schemeClr val="bg1"/>
                          </a:solidFill>
                          <a:effectLst/>
                        </a:rPr>
                        <a:t>G1/0/1, G1/0/2</a:t>
                      </a:r>
                      <a:endParaRPr lang="hu-HU" sz="23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43836" marR="143836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402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725B64F-9242-7D0B-8230-B1CC4076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540" y="-714972"/>
            <a:ext cx="25570880" cy="9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2685953" y="6297250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DeliverySW1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066837" y="6343416"/>
            <a:ext cx="29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DeliverySW2</a:t>
            </a:r>
          </a:p>
          <a:p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39" y="3856853"/>
            <a:ext cx="4111209" cy="238129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3" y="3879018"/>
            <a:ext cx="4008791" cy="23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9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B31AAEE-7AD5-1C02-D66E-5AB5D265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64" y="1153426"/>
            <a:ext cx="5303367" cy="3336067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B66ECD0-2826-D138-BB2B-8F0A7D36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7" y="1379966"/>
            <a:ext cx="5232057" cy="310952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516CBBC-1215-839B-C529-40AFF1DB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Etherchannel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1CDD4A-897E-440E-CB45-70C89985EE10}"/>
              </a:ext>
            </a:extLst>
          </p:cNvPr>
          <p:cNvSpPr txBox="1"/>
          <p:nvPr/>
        </p:nvSpPr>
        <p:spPr>
          <a:xfrm>
            <a:off x="1254578" y="46863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6F60A54-300A-ACA9-6AC4-80133601EA2C}"/>
              </a:ext>
            </a:extLst>
          </p:cNvPr>
          <p:cNvSpPr txBox="1"/>
          <p:nvPr/>
        </p:nvSpPr>
        <p:spPr>
          <a:xfrm>
            <a:off x="8073394" y="46835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AssemblySW2</a:t>
            </a:r>
          </a:p>
        </p:txBody>
      </p:sp>
      <p:sp>
        <p:nvSpPr>
          <p:cNvPr id="4" name="Téglalap 3"/>
          <p:cNvSpPr/>
          <p:nvPr/>
        </p:nvSpPr>
        <p:spPr>
          <a:xfrm>
            <a:off x="104338" y="4179408"/>
            <a:ext cx="4940707" cy="31197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6890509" y="4162697"/>
            <a:ext cx="5301491" cy="32752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, képernyőkép, Betűtípus, Grafikus tervez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AE25241-D36A-9C51-A524-F5B59999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455" y="879199"/>
            <a:ext cx="1670741" cy="3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B4F6-0164-4591-912F-1669F941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Route Table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756BDFE-CA98-847F-7F34-2021040CD922}"/>
              </a:ext>
            </a:extLst>
          </p:cNvPr>
          <p:cNvSpPr txBox="1"/>
          <p:nvPr/>
        </p:nvSpPr>
        <p:spPr>
          <a:xfrm>
            <a:off x="6233002" y="15119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F803F1-DEBC-53A7-5C1A-AD4D4308CFDC}"/>
              </a:ext>
            </a:extLst>
          </p:cNvPr>
          <p:cNvSpPr txBox="1"/>
          <p:nvPr/>
        </p:nvSpPr>
        <p:spPr>
          <a:xfrm>
            <a:off x="6571096" y="510795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F122677-9F5E-E911-2545-499FE36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8952"/>
            <a:ext cx="5539946" cy="3321394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3D28135-B0F8-B9C3-F345-5D8F83F5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53" y="3358941"/>
            <a:ext cx="5893144" cy="3357692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AA70F2B-F5C1-D075-8548-863ECAE56FF7}"/>
              </a:ext>
            </a:extLst>
          </p:cNvPr>
          <p:cNvSpPr/>
          <p:nvPr/>
        </p:nvSpPr>
        <p:spPr>
          <a:xfrm>
            <a:off x="382876" y="2002742"/>
            <a:ext cx="5536993" cy="1364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CA140C6-B81C-B4D0-09DA-F71B1F3E4C7E}"/>
              </a:ext>
            </a:extLst>
          </p:cNvPr>
          <p:cNvSpPr/>
          <p:nvPr/>
        </p:nvSpPr>
        <p:spPr>
          <a:xfrm>
            <a:off x="206163" y="5409368"/>
            <a:ext cx="5886233" cy="13072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4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B882-08BF-D1D2-91B2-742A3C6D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0" y="3027783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SSH</a:t>
            </a:r>
          </a:p>
        </p:txBody>
      </p:sp>
      <p:pic>
        <p:nvPicPr>
          <p:cNvPr id="8" name="Kép 7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D95BAE3-5034-7C3B-755C-C0B2D3E7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121" y="-3476"/>
            <a:ext cx="5715000" cy="18192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A2943B-6BB4-7F22-9F16-CF8871446020}"/>
              </a:ext>
            </a:extLst>
          </p:cNvPr>
          <p:cNvSpPr txBox="1"/>
          <p:nvPr/>
        </p:nvSpPr>
        <p:spPr>
          <a:xfrm>
            <a:off x="6555580" y="2994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0" name="Kép 9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01ED7CC-5BCE-001F-04F3-0BA78237A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825" y="1937179"/>
            <a:ext cx="5715000" cy="1809750"/>
          </a:xfrm>
          <a:prstGeom prst="rect">
            <a:avLst/>
          </a:prstGeom>
        </p:spPr>
      </p:pic>
      <p:pic>
        <p:nvPicPr>
          <p:cNvPr id="11" name="Kép 10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060F405-5ED9-5F7E-B03C-C0A586C6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84" y="3848100"/>
            <a:ext cx="5705475" cy="1447800"/>
          </a:xfrm>
          <a:prstGeom prst="rect">
            <a:avLst/>
          </a:prstGeom>
        </p:spPr>
      </p:pic>
      <p:pic>
        <p:nvPicPr>
          <p:cNvPr id="12" name="Kép 11" descr="A képen szöveg, képernyőkép, Betűtípus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7665D6D-BA95-3AC9-F37E-4089A337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052" y="5437873"/>
            <a:ext cx="5695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A4FD-5DD8-81BF-4671-6448B202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Port-</a:t>
            </a:r>
            <a:r>
              <a:rPr lang="hu-HU" err="1"/>
              <a:t>Security</a:t>
            </a:r>
            <a:r>
              <a:rPr lang="hu-HU"/>
              <a:t>, </a:t>
            </a:r>
            <a:r>
              <a:rPr lang="hu-HU" err="1"/>
              <a:t>Portfast</a:t>
            </a:r>
            <a:r>
              <a:rPr lang="hu-HU"/>
              <a:t>, BPDU </a:t>
            </a:r>
            <a:r>
              <a:rPr lang="hu-HU" err="1"/>
              <a:t>Guard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CBE573-8513-DE83-20BE-3238AC15D8B0}"/>
              </a:ext>
            </a:extLst>
          </p:cNvPr>
          <p:cNvSpPr txBox="1"/>
          <p:nvPr/>
        </p:nvSpPr>
        <p:spPr>
          <a:xfrm>
            <a:off x="2056382" y="36013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G1/0/5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614D6DF-656F-A8A8-0344-8C9DE830071E}"/>
              </a:ext>
            </a:extLst>
          </p:cNvPr>
          <p:cNvSpPr txBox="1"/>
          <p:nvPr/>
        </p:nvSpPr>
        <p:spPr>
          <a:xfrm>
            <a:off x="7586952" y="360597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AssemblySW1 G1/0/10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5A87586-A8B4-D16A-A98E-0E4F4DC63080}"/>
              </a:ext>
            </a:extLst>
          </p:cNvPr>
          <p:cNvSpPr txBox="1"/>
          <p:nvPr/>
        </p:nvSpPr>
        <p:spPr>
          <a:xfrm>
            <a:off x="2114146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G1/0/5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B504728D-D55A-8056-C733-6F6E5580AC70}"/>
              </a:ext>
            </a:extLst>
          </p:cNvPr>
          <p:cNvSpPr txBox="1"/>
          <p:nvPr/>
        </p:nvSpPr>
        <p:spPr>
          <a:xfrm>
            <a:off x="7586952" y="625903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AssemblySW2 G1/0/10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02" y="1364946"/>
            <a:ext cx="3708158" cy="214428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5" y="1364945"/>
            <a:ext cx="3823835" cy="214428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69" y="3993729"/>
            <a:ext cx="3807024" cy="216950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89" y="3998528"/>
            <a:ext cx="3994124" cy="2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2948-0142-3E06-0AD6-9CD0827A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</a:t>
            </a:r>
          </a:p>
        </p:txBody>
      </p:sp>
      <p:pic>
        <p:nvPicPr>
          <p:cNvPr id="24" name="Kép 2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DDCF6F5-3015-9293-5381-91A9B683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58018"/>
            <a:ext cx="5036151" cy="3728909"/>
          </a:xfrm>
          <a:prstGeom prst="rect">
            <a:avLst/>
          </a:prstGeom>
        </p:spPr>
      </p:pic>
      <p:pic>
        <p:nvPicPr>
          <p:cNvPr id="25" name="Kép 2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BBC710-8510-5495-F1EA-8426BED9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649" y="1856860"/>
            <a:ext cx="5051082" cy="3741523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E086F4C9-9B2F-56BB-861A-CDC257D3DB5C}"/>
              </a:ext>
            </a:extLst>
          </p:cNvPr>
          <p:cNvSpPr txBox="1"/>
          <p:nvPr/>
        </p:nvSpPr>
        <p:spPr>
          <a:xfrm>
            <a:off x="966728" y="577963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AssemblyR1-Active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A637E19-EC17-A3F5-92D4-BD8FB05D1162}"/>
              </a:ext>
            </a:extLst>
          </p:cNvPr>
          <p:cNvSpPr txBox="1"/>
          <p:nvPr/>
        </p:nvSpPr>
        <p:spPr>
          <a:xfrm>
            <a:off x="8170323" y="5782926"/>
            <a:ext cx="2835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AssemblyR2-Standby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E3B2000-E809-520C-D088-E4179B0DD179}"/>
              </a:ext>
            </a:extLst>
          </p:cNvPr>
          <p:cNvSpPr/>
          <p:nvPr/>
        </p:nvSpPr>
        <p:spPr>
          <a:xfrm>
            <a:off x="137443" y="4898864"/>
            <a:ext cx="4339274" cy="37305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DED2F2A-FD39-2F19-BFD0-E8178437EBDB}"/>
              </a:ext>
            </a:extLst>
          </p:cNvPr>
          <p:cNvSpPr/>
          <p:nvPr/>
        </p:nvSpPr>
        <p:spPr>
          <a:xfrm>
            <a:off x="127625" y="3131739"/>
            <a:ext cx="4329457" cy="4025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31DF5AE-F685-C172-853A-A6DA3E7B851C}"/>
              </a:ext>
            </a:extLst>
          </p:cNvPr>
          <p:cNvSpPr/>
          <p:nvPr/>
        </p:nvSpPr>
        <p:spPr>
          <a:xfrm>
            <a:off x="7186310" y="3033565"/>
            <a:ext cx="4211649" cy="502124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9A4F23B-5C79-15F6-FEAB-7544433C6C8A}"/>
              </a:ext>
            </a:extLst>
          </p:cNvPr>
          <p:cNvSpPr/>
          <p:nvPr/>
        </p:nvSpPr>
        <p:spPr>
          <a:xfrm>
            <a:off x="7156858" y="4839961"/>
            <a:ext cx="4211649" cy="51050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59C850C-4EDF-E36D-1B5B-F475F6A15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87" y="1673017"/>
            <a:ext cx="15716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HSRP parancsok</a:t>
            </a:r>
          </a:p>
        </p:txBody>
      </p:sp>
      <p:pic>
        <p:nvPicPr>
          <p:cNvPr id="5" name="Tartalom helye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C6E9830-26CE-7A0D-8390-B808ECDD2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35" y="1481470"/>
            <a:ext cx="4981575" cy="3629025"/>
          </a:xfr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4669E77-2306-A1CE-104A-9B2D8DC9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60" y="1474831"/>
            <a:ext cx="5243640" cy="3620014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2680A411-DEE9-F72A-1486-BE34A49921A2}"/>
              </a:ext>
            </a:extLst>
          </p:cNvPr>
          <p:cNvSpPr txBox="1"/>
          <p:nvPr/>
        </p:nvSpPr>
        <p:spPr>
          <a:xfrm>
            <a:off x="1380122" y="54790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AssemblyR1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7F9AEAD-BF3D-4CC1-E461-2D8CF4C86B7B}"/>
              </a:ext>
            </a:extLst>
          </p:cNvPr>
          <p:cNvSpPr txBox="1"/>
          <p:nvPr/>
        </p:nvSpPr>
        <p:spPr>
          <a:xfrm>
            <a:off x="7908100" y="54928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000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11436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9942F4-7DD2-AFEB-9EC5-50130613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6" y="176493"/>
            <a:ext cx="9404723" cy="14005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PPP azonosítás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14:cNvPr>
              <p14:cNvContentPartPr/>
              <p14:nvPr/>
            </p14:nvContentPartPr>
            <p14:xfrm>
              <a:off x="4500218" y="3462130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ED7DF53-8217-D6B5-B189-614C018DFC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18" y="2771930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Kép 11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3FF221E-8AC5-8C57-3E45-59C6796B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88" y="1156735"/>
            <a:ext cx="6496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9355C-B5C8-24F2-308B-EB0818B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AssemblyR1 router-en</a:t>
            </a:r>
          </a:p>
        </p:txBody>
      </p:sp>
      <p:pic>
        <p:nvPicPr>
          <p:cNvPr id="4" name="Tartalom helye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E8716F5-A72E-9E36-9109-C3F69E143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120" y="3545680"/>
            <a:ext cx="3752850" cy="781050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54F54B1-EF6E-11CF-C5DA-BAFD52F7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5" y="4946759"/>
            <a:ext cx="4829175" cy="238125"/>
          </a:xfrm>
          <a:prstGeom prst="rect">
            <a:avLst/>
          </a:prstGeom>
        </p:spPr>
      </p:pic>
      <p:pic>
        <p:nvPicPr>
          <p:cNvPr id="6" name="Kép 5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7A13D54-6B7F-82C6-F7B0-7AE408BD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" t="-1429" r="14096"/>
          <a:stretch/>
        </p:blipFill>
        <p:spPr>
          <a:xfrm>
            <a:off x="5174297" y="5688240"/>
            <a:ext cx="7013550" cy="792207"/>
          </a:xfrm>
          <a:prstGeom prst="rect">
            <a:avLst/>
          </a:prstGeom>
        </p:spPr>
      </p:pic>
      <p:pic>
        <p:nvPicPr>
          <p:cNvPr id="10" name="Kép 9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70155D-CA2B-BBB0-56CD-DD6049C4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19" y="1156736"/>
            <a:ext cx="5457964" cy="4434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14:cNvPr>
              <p14:cNvContentPartPr/>
              <p14:nvPr/>
            </p14:nvContentPartPr>
            <p14:xfrm>
              <a:off x="556265" y="1529040"/>
              <a:ext cx="5136928" cy="1613867"/>
            </p14:xfrm>
          </p:contentPart>
        </mc:Choice>
        <mc:Fallback xmlns="">
          <p:pic>
            <p:nvPicPr>
              <p:cNvPr id="11" name="Szabadkéz 10">
                <a:extLst>
                  <a:ext uri="{FF2B5EF4-FFF2-40B4-BE49-F238E27FC236}">
                    <a16:creationId xmlns:a16="http://schemas.microsoft.com/office/drawing/2014/main" id="{71BAE1EB-8B11-C4BF-74C6-75E9FEC6C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266" y="1511044"/>
                <a:ext cx="5172566" cy="1649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26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F9408AC-3FB3-9D72-C4C2-D11FD14D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Bemutatkozás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/>
              <a:t>Cégünk a </a:t>
            </a:r>
            <a:r>
              <a:rPr lang="hu-HU" err="1"/>
              <a:t>BorsodNet</a:t>
            </a:r>
            <a:r>
              <a:rPr lang="hu-HU"/>
              <a:t>, egy miskolci hálózati cég.</a:t>
            </a:r>
          </a:p>
          <a:p>
            <a:pPr marL="0" indent="0">
              <a:buNone/>
            </a:pPr>
            <a:r>
              <a:rPr lang="hu-HU"/>
              <a:t>Jelenlegi megbízásunkat a Mini brit autómárka adta, hogy szeretnék ha mi csinálnánk meg a Miskolcon épülő Mini autógyár hálózatát 3 telephelyre szétosztva.</a:t>
            </a:r>
          </a:p>
        </p:txBody>
      </p:sp>
    </p:spTree>
    <p:extLst>
      <p:ext uri="{BB962C8B-B14F-4D97-AF65-F5344CB8AC3E}">
        <p14:creationId xmlns:p14="http://schemas.microsoft.com/office/powerpoint/2010/main" val="21492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BB8B88-4B7E-1B67-AF08-E54CFF1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 Center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67A311-F8A2-8969-12A2-E238F207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37543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14:cNvPr>
              <p14:cNvContentPartPr/>
              <p14:nvPr/>
            </p14:nvContentPartPr>
            <p14:xfrm>
              <a:off x="523802" y="1660507"/>
              <a:ext cx="4882855" cy="3680111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4476CC6D-10E0-9A3E-EC32-F2CCEE4ED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804" y="1642510"/>
                <a:ext cx="4918491" cy="371574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09292CB-FB18-E161-29F2-4049C6AF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08" y="2343150"/>
            <a:ext cx="4476750" cy="21717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8DD99CB-39E5-13F0-2273-986A4AFD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68" y="5018433"/>
            <a:ext cx="5286375" cy="457200"/>
          </a:xfrm>
          <a:prstGeom prst="rect">
            <a:avLst/>
          </a:prstGeom>
        </p:spPr>
      </p:pic>
      <p:pic>
        <p:nvPicPr>
          <p:cNvPr id="8" name="Kép 7" descr="A képen képernyőkép, szöveg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5D6829E-ADFA-0C0B-D95C-89C8A8FB3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625" y="5805280"/>
            <a:ext cx="7419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73F474-6A62-3307-C568-D2BCFBE0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PPP az AssemblyR2 router-en</a:t>
            </a:r>
          </a:p>
        </p:txBody>
      </p:sp>
      <p:pic>
        <p:nvPicPr>
          <p:cNvPr id="4" name="Tartalom helye 3" descr="A képen szöveg, diagram, képernyőkép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BB1DBEA-2BE6-1A6A-420C-E9B464DA7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03" y="1154563"/>
            <a:ext cx="5111646" cy="4114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14:cNvPr>
              <p14:cNvContentPartPr/>
              <p14:nvPr/>
            </p14:nvContentPartPr>
            <p14:xfrm>
              <a:off x="435249" y="1417429"/>
              <a:ext cx="4828149" cy="3724074"/>
            </p14:xfrm>
          </p:contentPart>
        </mc:Choice>
        <mc:Fallback xmlns=""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C949D2B-1346-0244-B661-8BE024E659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50" y="1399431"/>
                <a:ext cx="4863788" cy="3759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14:cNvPr>
              <p14:cNvContentPartPr/>
              <p14:nvPr/>
            </p14:nvContentPartPr>
            <p14:xfrm>
              <a:off x="3583608" y="-270564"/>
              <a:ext cx="13804" cy="13804"/>
            </p14:xfrm>
          </p:contentPart>
        </mc:Choice>
        <mc:Fallback xmlns=""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78E46414-86DF-BA74-6F80-059330A117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3408" y="-960764"/>
                <a:ext cx="1380400" cy="1380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Kép 6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AA7653B-A31B-FF00-DAED-94080001F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429" y="3210408"/>
            <a:ext cx="4095750" cy="7905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1D392F8-59C9-44BC-93DD-90084BEDB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8190" y="4913864"/>
            <a:ext cx="3695700" cy="228600"/>
          </a:xfrm>
          <a:prstGeom prst="rect">
            <a:avLst/>
          </a:prstGeom>
        </p:spPr>
      </p:pic>
      <p:pic>
        <p:nvPicPr>
          <p:cNvPr id="9" name="Kép 8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958118E-3DC9-7E6D-49AF-CB98C333E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386" y="5778017"/>
            <a:ext cx="7896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12A8A-44BA-E378-523E-31FD8576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GRE </a:t>
            </a:r>
            <a:r>
              <a:rPr lang="hu-HU" err="1"/>
              <a:t>Tunnel</a:t>
            </a:r>
          </a:p>
        </p:txBody>
      </p:sp>
      <p:pic>
        <p:nvPicPr>
          <p:cNvPr id="8" name="Tartalom helye 7" descr="A képen szöveg, képernyőkép, diagra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3E2B7E2-953C-77F5-98F5-4D60BC23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878" y="1510303"/>
            <a:ext cx="1571625" cy="4086225"/>
          </a:xfrm>
        </p:spPr>
      </p:pic>
      <p:pic>
        <p:nvPicPr>
          <p:cNvPr id="9" name="Kép 8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529C765-86EB-9951-7DAF-C6CEEE3E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2" y="3123170"/>
            <a:ext cx="4086225" cy="8382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0576AE1-72BC-D81F-D0CA-0E7D46C90E91}"/>
              </a:ext>
            </a:extLst>
          </p:cNvPr>
          <p:cNvSpPr txBox="1"/>
          <p:nvPr/>
        </p:nvSpPr>
        <p:spPr>
          <a:xfrm>
            <a:off x="1428319" y="39628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pic>
        <p:nvPicPr>
          <p:cNvPr id="11" name="Kép 10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BBAFA6-F044-744F-3BFA-44BB6A5F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590" y="3038475"/>
            <a:ext cx="4219575" cy="78105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EE21D3B7-7064-0A64-5DA2-B51E0B2BD293}"/>
              </a:ext>
            </a:extLst>
          </p:cNvPr>
          <p:cNvSpPr txBox="1"/>
          <p:nvPr/>
        </p:nvSpPr>
        <p:spPr>
          <a:xfrm>
            <a:off x="8460148" y="40851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</p:spTree>
    <p:extLst>
      <p:ext uri="{BB962C8B-B14F-4D97-AF65-F5344CB8AC3E}">
        <p14:creationId xmlns:p14="http://schemas.microsoft.com/office/powerpoint/2010/main" val="134199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3CA2F2-D238-8FD0-BE3B-124223CB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hu-HU"/>
              <a:t>ASA Tűzfal</a:t>
            </a:r>
          </a:p>
        </p:txBody>
      </p:sp>
      <p:pic>
        <p:nvPicPr>
          <p:cNvPr id="7" name="Tartalom helye 6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E4AD145-7059-0A7B-616F-AB03B4E16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32" y="1419607"/>
            <a:ext cx="5955467" cy="4545495"/>
          </a:xfr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CEF2B1BB-0687-F030-07A9-B7F9E4787DC9}"/>
              </a:ext>
            </a:extLst>
          </p:cNvPr>
          <p:cNvSpPr/>
          <p:nvPr/>
        </p:nvSpPr>
        <p:spPr>
          <a:xfrm>
            <a:off x="4793432" y="1715764"/>
            <a:ext cx="1301929" cy="1416294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872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407CF-E975-E155-8AE4-63823476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Tűzfal konfiguráció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0A8281-4580-B09A-A8F7-0224FA69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112" y="1537204"/>
            <a:ext cx="5307481" cy="5134232"/>
          </a:xfr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97AD592-7464-6669-5499-58170B7C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91" y="953272"/>
            <a:ext cx="5067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hűtőrá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31A9AD-081D-10FC-DCF5-1D264708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6433" y="1104"/>
            <a:ext cx="12072440" cy="228045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2.Telephely(WIFI):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 err="1">
                <a:solidFill>
                  <a:schemeClr val="tx1"/>
                </a:solidFill>
              </a:rPr>
              <a:t>Boss</a:t>
            </a:r>
            <a:r>
              <a:rPr lang="hu-HU">
                <a:solidFill>
                  <a:schemeClr val="tx1"/>
                </a:solidFill>
              </a:rPr>
              <a:t> Office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3F543F-683B-4170-74CA-23344E1C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742" y="1417155"/>
            <a:ext cx="5564256" cy="51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DA1-BE40-126F-1A78-CA6ECA80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542502"/>
            <a:ext cx="9186063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/>
              <a:t>WIFI</a:t>
            </a:r>
          </a:p>
        </p:txBody>
      </p:sp>
      <p:pic>
        <p:nvPicPr>
          <p:cNvPr id="4" name="Kép 3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B3360DD-282A-9D0A-E29F-A1EEF006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3" y="3589"/>
            <a:ext cx="4227996" cy="4001604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58AAF5-A017-BD44-5237-57215CE5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34" y="4211"/>
            <a:ext cx="6305550" cy="296227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BCD91A2-3617-7645-5BD3-99866D9380C2}"/>
              </a:ext>
            </a:extLst>
          </p:cNvPr>
          <p:cNvSpPr txBox="1"/>
          <p:nvPr/>
        </p:nvSpPr>
        <p:spPr>
          <a:xfrm>
            <a:off x="4619976" y="118368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LAN</a:t>
            </a:r>
          </a:p>
        </p:txBody>
      </p:sp>
      <p:pic>
        <p:nvPicPr>
          <p:cNvPr id="9" name="Kép 8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4E9E427-CC74-4EF2-4D3B-A2802DA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97" y="2935632"/>
            <a:ext cx="6343650" cy="39243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8C2E75A-5F2C-7543-1485-C0779E1700B2}"/>
              </a:ext>
            </a:extLst>
          </p:cNvPr>
          <p:cNvSpPr txBox="1"/>
          <p:nvPr/>
        </p:nvSpPr>
        <p:spPr>
          <a:xfrm>
            <a:off x="4568204" y="49546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365839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ED7-7549-BBFB-049A-392EEF9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/>
              <a:t>WIFI Biztonság</a:t>
            </a:r>
          </a:p>
        </p:txBody>
      </p:sp>
      <p:pic>
        <p:nvPicPr>
          <p:cNvPr id="3" name="Kép 2" descr="A képen szöveg, diagram, kör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685EAAC-8AF5-5BB6-77F2-2D82914F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3" y="2642981"/>
            <a:ext cx="4316344" cy="3990561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9B0F0B7-D667-5B0A-0590-203F820E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86" r="-181" b="50000"/>
          <a:stretch/>
        </p:blipFill>
        <p:spPr>
          <a:xfrm>
            <a:off x="5553796" y="606"/>
            <a:ext cx="6383746" cy="2018260"/>
          </a:xfrm>
          <a:prstGeom prst="rect">
            <a:avLst/>
          </a:prstGeom>
        </p:spPr>
      </p:pic>
      <p:pic>
        <p:nvPicPr>
          <p:cNvPr id="7" name="Kép 6" descr="A képen szöveg, képernyőkép, szám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0B85482-E2BD-3DB2-059A-E0EC7D57E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71" y="1247724"/>
            <a:ext cx="5165336" cy="5609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909755B-78C9-83E4-230D-1B2144C4CCDD}"/>
              </a:ext>
            </a:extLst>
          </p:cNvPr>
          <p:cNvSpPr txBox="1"/>
          <p:nvPr/>
        </p:nvSpPr>
        <p:spPr>
          <a:xfrm>
            <a:off x="8015814" y="2023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 err="1"/>
              <a:t>Security</a:t>
            </a:r>
            <a:endParaRPr lang="hu-HU" sz="28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739DF30-E14E-EF19-7073-37ABA74DE9C3}"/>
              </a:ext>
            </a:extLst>
          </p:cNvPr>
          <p:cNvSpPr txBox="1"/>
          <p:nvPr/>
        </p:nvSpPr>
        <p:spPr>
          <a:xfrm>
            <a:off x="5153308" y="405205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388709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ép 7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9F0539-ECED-D30E-CF48-A66D5F53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641C9198-08E3-7174-82F6-82F0A7D21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874" y="1138880"/>
            <a:ext cx="4686145" cy="1506960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 descr="A képen sor, diagra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259C6A0-D77E-48F9-FF34-D5CE4771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4" y="2894698"/>
            <a:ext cx="2162175" cy="1933575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8CE4E10E-102C-C6F2-6B0C-0295242A3D67}"/>
              </a:ext>
            </a:extLst>
          </p:cNvPr>
          <p:cNvSpPr txBox="1"/>
          <p:nvPr/>
        </p:nvSpPr>
        <p:spPr>
          <a:xfrm>
            <a:off x="4303978" y="3262307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hu-HU"/>
              <a:t>ACL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OSPF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hu-HU"/>
              <a:t>PPP </a:t>
            </a:r>
            <a:r>
              <a:rPr lang="hu-HU" err="1"/>
              <a:t>authentication</a:t>
            </a:r>
            <a:r>
              <a:rPr lang="hu-HU"/>
              <a:t> </a:t>
            </a:r>
            <a:r>
              <a:rPr lang="hu-HU" err="1"/>
              <a:t>Chap</a:t>
            </a:r>
          </a:p>
        </p:txBody>
      </p:sp>
    </p:spTree>
    <p:extLst>
      <p:ext uri="{BB962C8B-B14F-4D97-AF65-F5344CB8AC3E}">
        <p14:creationId xmlns:p14="http://schemas.microsoft.com/office/powerpoint/2010/main" val="208091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65B03-61A0-5F82-6DB7-03F4639F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ACL</a:t>
            </a:r>
          </a:p>
        </p:txBody>
      </p:sp>
      <p:pic>
        <p:nvPicPr>
          <p:cNvPr id="6" name="Tartalom helye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6EF9008-964D-776A-9B81-AC7B40DC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" y="4615560"/>
            <a:ext cx="6096000" cy="697172"/>
          </a:xfrm>
        </p:spPr>
      </p:pic>
      <p:pic>
        <p:nvPicPr>
          <p:cNvPr id="7" name="Kép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D67AAAA-1F08-D3F0-090C-29B87B1F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9" y="4433244"/>
            <a:ext cx="5172075" cy="895350"/>
          </a:xfrm>
          <a:prstGeom prst="rect">
            <a:avLst/>
          </a:prstGeom>
        </p:spPr>
      </p:pic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2063031-6633-C4D0-3F5C-C5E3A85CF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73" y="15448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árazföldi jármű,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D40FFB-AD30-8486-79B5-4EC7CCF5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5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Eszközök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 3db Cisco 4221 router </a:t>
            </a:r>
          </a:p>
          <a:p>
            <a:r>
              <a:rPr lang="hu-HU"/>
              <a:t>1db Cisco </a:t>
            </a:r>
            <a:r>
              <a:rPr lang="hu-HU" err="1"/>
              <a:t>Catalyst</a:t>
            </a:r>
            <a:r>
              <a:rPr lang="hu-HU"/>
              <a:t> Edge 8200 router</a:t>
            </a:r>
          </a:p>
          <a:p>
            <a:r>
              <a:rPr lang="hu-HU"/>
              <a:t>3db Cisco 2960 </a:t>
            </a:r>
            <a:r>
              <a:rPr lang="hu-HU" err="1"/>
              <a:t>switch</a:t>
            </a:r>
            <a:r>
              <a:rPr lang="hu-HU"/>
              <a:t> </a:t>
            </a:r>
          </a:p>
          <a:p>
            <a:r>
              <a:rPr lang="hu-HU"/>
              <a:t>1db </a:t>
            </a:r>
            <a:r>
              <a:rPr lang="hu-HU" err="1"/>
              <a:t>Tenda</a:t>
            </a:r>
            <a:r>
              <a:rPr lang="hu-HU"/>
              <a:t> WIFI router </a:t>
            </a:r>
          </a:p>
          <a:p>
            <a:r>
              <a:rPr lang="hu-HU"/>
              <a:t>4db végberendezés: 1 PC és 1 telefon</a:t>
            </a:r>
          </a:p>
          <a:p>
            <a:r>
              <a:rPr lang="hu-HU"/>
              <a:t>1db ASA Tűzfal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58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9D44-AC70-BDE4-1786-6CC201D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IP </a:t>
            </a:r>
            <a:r>
              <a:rPr lang="hu-HU" err="1"/>
              <a:t>Route</a:t>
            </a:r>
          </a:p>
        </p:txBody>
      </p:sp>
      <p:pic>
        <p:nvPicPr>
          <p:cNvPr id="7" name="Tartalom helye 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5CB799-6EAA-E556-017F-ADF5A76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16" y="867880"/>
            <a:ext cx="7472418" cy="5123935"/>
          </a:xfr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F0D54808-5DF0-DFB0-55ED-88BDD95B3E16}"/>
              </a:ext>
            </a:extLst>
          </p:cNvPr>
          <p:cNvSpPr/>
          <p:nvPr/>
        </p:nvSpPr>
        <p:spPr>
          <a:xfrm>
            <a:off x="3395100" y="3505510"/>
            <a:ext cx="6983418" cy="247041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gumiabronc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DCCA4B8-488B-020A-A945-0C240056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354495"/>
            <a:ext cx="12094526" cy="117610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3.Telephely(Server </a:t>
            </a:r>
            <a:r>
              <a:rPr lang="hu-HU" err="1">
                <a:solidFill>
                  <a:schemeClr val="tx1"/>
                </a:solidFill>
              </a:rPr>
              <a:t>Room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Kép 1" descr="A képen szöveg, térkép, diagram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B7CB6C6-DDB4-47CC-5D9C-C5604E2F8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20" y="1538011"/>
            <a:ext cx="8086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9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80B238-9E57-CDF9-EDF6-5EEBFB2DB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93" y="2211341"/>
            <a:ext cx="7517027" cy="343584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751D41C-D457-1D0F-C3F2-8B1C379689DF}"/>
              </a:ext>
            </a:extLst>
          </p:cNvPr>
          <p:cNvSpPr txBox="1"/>
          <p:nvPr/>
        </p:nvSpPr>
        <p:spPr>
          <a:xfrm>
            <a:off x="4493621" y="152471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SrvSW</a:t>
            </a:r>
            <a:r>
              <a:rPr lang="hu-HU"/>
              <a:t> VLAN </a:t>
            </a:r>
            <a:r>
              <a:rPr lang="hu-HU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5471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szerver(Windows)</a:t>
            </a:r>
          </a:p>
        </p:txBody>
      </p:sp>
      <p:pic>
        <p:nvPicPr>
          <p:cNvPr id="3" name="Kép 2" descr="A képen szöveg, képernyőkép, Betűtípus, so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85B061-FEBA-1C73-ABFC-DB1A03D6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66" y="1538288"/>
            <a:ext cx="8734425" cy="1495425"/>
          </a:xfrm>
          <a:prstGeom prst="rect">
            <a:avLst/>
          </a:prstGeom>
        </p:spPr>
      </p:pic>
      <p:pic>
        <p:nvPicPr>
          <p:cNvPr id="4" name="Kép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642A8-73BD-F6A7-D26E-E644D6DB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" t="-1209" r="20658" b="52159"/>
          <a:stretch/>
        </p:blipFill>
        <p:spPr>
          <a:xfrm>
            <a:off x="882367" y="3211121"/>
            <a:ext cx="9931460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CD7CD0-7929-994C-BEFF-D81A0862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DHCPv6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C8DE3F7-B6D4-ACCB-36CD-C0AFD2BBB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474" y="454918"/>
            <a:ext cx="6096000" cy="3354941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FC33378-AE63-5FDB-9B6A-62D7C86F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" r="36189" b="55821"/>
          <a:stretch/>
        </p:blipFill>
        <p:spPr>
          <a:xfrm>
            <a:off x="2152" y="3808841"/>
            <a:ext cx="7768563" cy="2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8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170FFE-FE17-FE29-166E-8197BFA1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66" y="2186544"/>
            <a:ext cx="4663485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hu-HU" sz="3600"/>
              <a:t>FTP server(Windows)</a:t>
            </a:r>
            <a:endParaRPr lang="hu-HU"/>
          </a:p>
        </p:txBody>
      </p:sp>
      <p:pic>
        <p:nvPicPr>
          <p:cNvPr id="3" name="Kép 2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65A9860-3ECC-46FF-C0E3-9FB02627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139"/>
          <a:stretch/>
        </p:blipFill>
        <p:spPr>
          <a:xfrm>
            <a:off x="5316658" y="10"/>
            <a:ext cx="6873804" cy="34289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9D3E2F-9AB0-4CB6-9F0C-2645BE7D7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Kép 6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8DDBD90-E8BA-00F2-DE25-5E94430DBD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143" b="1"/>
          <a:stretch/>
        </p:blipFill>
        <p:spPr>
          <a:xfrm>
            <a:off x="4941180" y="3428998"/>
            <a:ext cx="3812380" cy="3428998"/>
          </a:xfrm>
          <a:prstGeom prst="rect">
            <a:avLst/>
          </a:prstGeom>
        </p:spPr>
      </p:pic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9186D2-5B81-71B8-A9E7-33B3AD98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380" b="3"/>
          <a:stretch/>
        </p:blipFill>
        <p:spPr>
          <a:xfrm>
            <a:off x="8753560" y="3428998"/>
            <a:ext cx="3436902" cy="34289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9C63AC-F81B-4A83-929A-8350AA471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3560" y="3428998"/>
            <a:ext cx="0" cy="342899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45B159-B1C1-44FE-9671-A618F09D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8" y="3428998"/>
            <a:ext cx="687380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3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954DA2-A3EE-A0F6-1EA5-90C15F89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config</a:t>
            </a:r>
            <a:r>
              <a:rPr lang="hu-HU"/>
              <a:t>(Windows)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977240F-71D8-CBDA-340A-7C4EF93F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772" y="1318902"/>
            <a:ext cx="9133702" cy="4561702"/>
          </a:xfrm>
        </p:spPr>
      </p:pic>
    </p:spTree>
    <p:extLst>
      <p:ext uri="{BB962C8B-B14F-4D97-AF65-F5344CB8AC3E}">
        <p14:creationId xmlns:p14="http://schemas.microsoft.com/office/powerpoint/2010/main" val="32425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1B6DE7-906F-7FCD-27AD-2BE21D43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6" y="452718"/>
            <a:ext cx="12215885" cy="1400530"/>
          </a:xfrm>
        </p:spPr>
        <p:txBody>
          <a:bodyPr/>
          <a:lstStyle/>
          <a:p>
            <a:r>
              <a:rPr lang="hu-HU" err="1"/>
              <a:t>SrvWeb</a:t>
            </a:r>
            <a:r>
              <a:rPr lang="hu-HU"/>
              <a:t> IP cím általi elérése</a:t>
            </a:r>
          </a:p>
        </p:txBody>
      </p:sp>
      <p:pic>
        <p:nvPicPr>
          <p:cNvPr id="4" name="Tartalom helye 3" descr="A képen szöveg, képernyőkép, Webhely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0DC5C02-BEDD-5A03-01D8-108F2F11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14" y="1473257"/>
            <a:ext cx="8917459" cy="4150019"/>
          </a:xfrm>
        </p:spPr>
      </p:pic>
    </p:spTree>
    <p:extLst>
      <p:ext uri="{BB962C8B-B14F-4D97-AF65-F5344CB8AC3E}">
        <p14:creationId xmlns:p14="http://schemas.microsoft.com/office/powerpoint/2010/main" val="9597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630914-4136-A494-B2F4-A6D6A27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SrvWeb</a:t>
            </a:r>
            <a:r>
              <a:rPr lang="hu-HU"/>
              <a:t> </a:t>
            </a:r>
            <a:r>
              <a:rPr lang="hu-HU" err="1"/>
              <a:t>binding</a:t>
            </a:r>
            <a:endParaRPr lang="hu-HU"/>
          </a:p>
        </p:txBody>
      </p:sp>
      <p:pic>
        <p:nvPicPr>
          <p:cNvPr id="4" name="Tartalom helye 3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F854D0-F80E-854E-5F62-1DEAA0534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452" y="1615670"/>
            <a:ext cx="8216347" cy="4175452"/>
          </a:xfrm>
        </p:spPr>
      </p:pic>
    </p:spTree>
    <p:extLst>
      <p:ext uri="{BB962C8B-B14F-4D97-AF65-F5344CB8AC3E}">
        <p14:creationId xmlns:p14="http://schemas.microsoft.com/office/powerpoint/2010/main" val="351224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437A04-8FE3-0CAD-B8DE-4E4FCFE4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72" y="2586384"/>
            <a:ext cx="3325731" cy="1675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err="1"/>
              <a:t>SrvWeb</a:t>
            </a:r>
            <a:r>
              <a:rPr lang="en-US"/>
              <a:t> Backups</a:t>
            </a:r>
            <a:endParaRPr lang="hu-HU"/>
          </a:p>
        </p:txBody>
      </p:sp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A6EA158-68A4-9EAC-8BCF-A3A987F8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6210"/>
          <a:stretch/>
        </p:blipFill>
        <p:spPr>
          <a:xfrm>
            <a:off x="4039383" y="167862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57C55-0717-453E-A5DA-677D79D42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180852B-3DA9-741C-01C9-D2CFA5AD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" b="5665"/>
          <a:stretch/>
        </p:blipFill>
        <p:spPr>
          <a:xfrm>
            <a:off x="4039384" y="3449210"/>
            <a:ext cx="3983297" cy="3240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Kép 5" descr="A képen szöveg, elektronika, képernyőkép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EC93C23-6A11-59AC-542D-C8BD62B24D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" b="5382"/>
          <a:stretch/>
        </p:blipFill>
        <p:spPr>
          <a:xfrm>
            <a:off x="8135262" y="3438167"/>
            <a:ext cx="3972254" cy="32519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Kép 6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A2B5799-960B-A2B6-EB24-8FF9C81F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56" r="28655" b="-3"/>
          <a:stretch/>
        </p:blipFill>
        <p:spPr>
          <a:xfrm>
            <a:off x="8135262" y="156820"/>
            <a:ext cx="3972254" cy="3240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8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5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47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49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51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70" name="Picture 53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71" name="Rectangle 55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FE33-0449-62A0-5900-09C992BB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Topológia</a:t>
            </a:r>
          </a:p>
        </p:txBody>
      </p:sp>
      <p:pic>
        <p:nvPicPr>
          <p:cNvPr id="3" name="Kép 2" descr="A képen diagram, térkép, kö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21DDD48-B1C6-C5AA-4C29-0669B3B2FB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72" r="-1" b="-1"/>
          <a:stretch/>
        </p:blipFill>
        <p:spPr>
          <a:xfrm>
            <a:off x="635458" y="588594"/>
            <a:ext cx="10143711" cy="3973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E640CC-ABCF-8254-395B-9BE4512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Backups</a:t>
            </a:r>
            <a:r>
              <a:rPr lang="hu-HU"/>
              <a:t> </a:t>
            </a:r>
            <a:r>
              <a:rPr lang="hu-HU" err="1"/>
              <a:t>done</a:t>
            </a:r>
          </a:p>
        </p:txBody>
      </p:sp>
      <p:pic>
        <p:nvPicPr>
          <p:cNvPr id="4" name="Tartalom helye 3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5088C59-946D-CF86-BDEA-2B893864D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428" y="-5002"/>
            <a:ext cx="4974830" cy="4114800"/>
          </a:xfrm>
        </p:spPr>
      </p:pic>
      <p:pic>
        <p:nvPicPr>
          <p:cNvPr id="5" name="Kép 4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387BAC6-166F-3D58-73AF-954DE78B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6895"/>
            <a:ext cx="8194261" cy="434212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23D8FC1-CF17-C6C3-86C7-7FB5345D901F}"/>
              </a:ext>
            </a:extLst>
          </p:cNvPr>
          <p:cNvSpPr txBox="1"/>
          <p:nvPr/>
        </p:nvSpPr>
        <p:spPr>
          <a:xfrm>
            <a:off x="8694769" y="5534289"/>
            <a:ext cx="33505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Időzített backup mentések</a:t>
            </a:r>
          </a:p>
        </p:txBody>
      </p:sp>
    </p:spTree>
    <p:extLst>
      <p:ext uri="{BB962C8B-B14F-4D97-AF65-F5344CB8AC3E}">
        <p14:creationId xmlns:p14="http://schemas.microsoft.com/office/powerpoint/2010/main" val="36757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62442-CEE4-451E-6EB7-6736CF5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Automata software telepítés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0BAC9DE-F94C-4215-5882-59CB6C15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47" y="1586404"/>
            <a:ext cx="7650891" cy="4078183"/>
          </a:xfrm>
        </p:spPr>
      </p:pic>
    </p:spTree>
    <p:extLst>
      <p:ext uri="{BB962C8B-B14F-4D97-AF65-F5344CB8AC3E}">
        <p14:creationId xmlns:p14="http://schemas.microsoft.com/office/powerpoint/2010/main" val="42086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EBEA55-5E68-82F7-BC5E-861FD3E6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Active</a:t>
            </a:r>
            <a:r>
              <a:rPr lang="hu-HU"/>
              <a:t> </a:t>
            </a:r>
            <a:r>
              <a:rPr lang="hu-HU" err="1"/>
              <a:t>Directory</a:t>
            </a:r>
            <a:r>
              <a:rPr lang="hu-HU"/>
              <a:t> Windows-</a:t>
            </a:r>
            <a:r>
              <a:rPr lang="hu-HU" err="1"/>
              <a:t>on</a:t>
            </a:r>
          </a:p>
        </p:txBody>
      </p:sp>
      <p:pic>
        <p:nvPicPr>
          <p:cNvPr id="4" name="Tartalom helye 3" descr="A képen szöveg, elektronika, képernyőkép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613AFF1-387C-C9FD-9106-F9065918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012" y="1574215"/>
            <a:ext cx="6183054" cy="4589669"/>
          </a:xfrm>
        </p:spPr>
      </p:pic>
    </p:spTree>
    <p:extLst>
      <p:ext uri="{BB962C8B-B14F-4D97-AF65-F5344CB8AC3E}">
        <p14:creationId xmlns:p14="http://schemas.microsoft.com/office/powerpoint/2010/main" val="64645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D1DDD-89E4-CC60-5C8C-DD09AEE0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Csoportok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4F0D4A2-12E0-8C7F-C598-CF5BB0436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741" y="1856721"/>
            <a:ext cx="4152900" cy="3571875"/>
          </a:xfrm>
        </p:spPr>
      </p:pic>
    </p:spTree>
    <p:extLst>
      <p:ext uri="{BB962C8B-B14F-4D97-AF65-F5344CB8AC3E}">
        <p14:creationId xmlns:p14="http://schemas.microsoft.com/office/powerpoint/2010/main" val="5367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F9768-831C-0086-7741-FA19FDE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Users</a:t>
            </a:r>
            <a:r>
              <a:rPr lang="hu-HU"/>
              <a:t> and </a:t>
            </a:r>
            <a:r>
              <a:rPr lang="hu-HU" err="1"/>
              <a:t>group</a:t>
            </a:r>
            <a:r>
              <a:rPr lang="hu-HU"/>
              <a:t>: </a:t>
            </a:r>
            <a:r>
              <a:rPr lang="hu-HU" err="1"/>
              <a:t>Lajka</a:t>
            </a:r>
            <a:r>
              <a:rPr lang="hu-HU"/>
              <a:t> Kristóf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65874D2-F5E8-62A0-763E-4109F550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21" y="1851959"/>
            <a:ext cx="4114800" cy="35814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70113D1-5545-250D-6CFA-1FC7E7A4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32" y="1849851"/>
            <a:ext cx="4076700" cy="35337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95E6BDA-3CDD-952B-9236-FE1C5F46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009" y="876300"/>
            <a:ext cx="3876675" cy="510540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9DEE180-DA01-68CE-F76B-FF7128C0853C}"/>
              </a:ext>
            </a:extLst>
          </p:cNvPr>
          <p:cNvSpPr txBox="1"/>
          <p:nvPr/>
        </p:nvSpPr>
        <p:spPr>
          <a:xfrm>
            <a:off x="1173103" y="58103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F847A0-0D6B-CA89-792D-041A1CCFE32E}"/>
              </a:ext>
            </a:extLst>
          </p:cNvPr>
          <p:cNvSpPr txBox="1"/>
          <p:nvPr/>
        </p:nvSpPr>
        <p:spPr>
          <a:xfrm>
            <a:off x="5189259" y="56585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3280EE3-64CD-E89B-DC4D-3A45978DF291}"/>
              </a:ext>
            </a:extLst>
          </p:cNvPr>
          <p:cNvSpPr txBox="1"/>
          <p:nvPr/>
        </p:nvSpPr>
        <p:spPr>
          <a:xfrm>
            <a:off x="9440035" y="625195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126047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31DC6-0E4B-FA99-330C-F5F543E7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Enyedi Sándor</a:t>
            </a:r>
          </a:p>
        </p:txBody>
      </p:sp>
      <p:pic>
        <p:nvPicPr>
          <p:cNvPr id="4" name="Tartalom helye 3" descr="A képen szöveg, képernyőkép, képernyő,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7269CE5-1A41-3345-4C95-C6E1ECB67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7" y="1850628"/>
            <a:ext cx="4114800" cy="3590925"/>
          </a:xfrm>
        </p:spPr>
      </p:pic>
      <p:pic>
        <p:nvPicPr>
          <p:cNvPr id="5" name="Kép 4" descr="A képen szöveg, képernyőkép, szoftver, képernyő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83D7962-4452-48BE-03D7-A085AE0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51" y="1869603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A59D32F-AD7C-56C3-3AAF-E07C790EC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365" y="890588"/>
            <a:ext cx="3876675" cy="507682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3E14FF4-FF64-AD82-0D34-908145D9094C}"/>
              </a:ext>
            </a:extLst>
          </p:cNvPr>
          <p:cNvSpPr txBox="1"/>
          <p:nvPr/>
        </p:nvSpPr>
        <p:spPr>
          <a:xfrm>
            <a:off x="1214507" y="578271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71DA5C-D9AD-561A-EC57-9F8AA88636DA}"/>
              </a:ext>
            </a:extLst>
          </p:cNvPr>
          <p:cNvSpPr txBox="1"/>
          <p:nvPr/>
        </p:nvSpPr>
        <p:spPr>
          <a:xfrm>
            <a:off x="4968439" y="575510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BC6AF00-C13C-6227-1F1A-654E1A8F6CF0}"/>
              </a:ext>
            </a:extLst>
          </p:cNvPr>
          <p:cNvSpPr txBox="1"/>
          <p:nvPr/>
        </p:nvSpPr>
        <p:spPr>
          <a:xfrm>
            <a:off x="9854072" y="615534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363635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CC8910-049A-C42E-5C12-6E4A607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Váradi Ádám</a:t>
            </a:r>
          </a:p>
        </p:txBody>
      </p:sp>
      <p:pic>
        <p:nvPicPr>
          <p:cNvPr id="4" name="Tartalom helye 3" descr="A képen szöveg, képernyőkép, szoftver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A34CF7E-B170-6396-5649-5284C2779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" y="1709684"/>
            <a:ext cx="4105275" cy="3543300"/>
          </a:xfrm>
        </p:spPr>
      </p:pic>
      <p:pic>
        <p:nvPicPr>
          <p:cNvPr id="5" name="Kép 4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CDC008D-85F5-EED9-9186-CD39D99B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94548"/>
            <a:ext cx="4114800" cy="3571875"/>
          </a:xfrm>
          <a:prstGeom prst="rect">
            <a:avLst/>
          </a:prstGeom>
        </p:spPr>
      </p:pic>
      <p:pic>
        <p:nvPicPr>
          <p:cNvPr id="6" name="Kép 5" descr="A képen szöveg, képernyőkép, képernyő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49B1F91-1E15-0523-9889-FF31B7D0F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65" y="881062"/>
            <a:ext cx="3886200" cy="509587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E5699E1-6BBE-697A-EDD2-EB1C366FD34F}"/>
              </a:ext>
            </a:extLst>
          </p:cNvPr>
          <p:cNvSpPr txBox="1"/>
          <p:nvPr/>
        </p:nvSpPr>
        <p:spPr>
          <a:xfrm>
            <a:off x="1076495" y="57689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Name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5F9113-0F11-BCED-381C-17E2C9D520B7}"/>
              </a:ext>
            </a:extLst>
          </p:cNvPr>
          <p:cNvSpPr txBox="1"/>
          <p:nvPr/>
        </p:nvSpPr>
        <p:spPr>
          <a:xfrm>
            <a:off x="4568204" y="547908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Password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93F5678-5677-5565-3E9E-47176FD7FA33}"/>
              </a:ext>
            </a:extLst>
          </p:cNvPr>
          <p:cNvSpPr txBox="1"/>
          <p:nvPr/>
        </p:nvSpPr>
        <p:spPr>
          <a:xfrm>
            <a:off x="9412433" y="621054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Member</a:t>
            </a:r>
            <a:r>
              <a:rPr lang="hu-HU"/>
              <a:t> Of</a:t>
            </a:r>
          </a:p>
        </p:txBody>
      </p:sp>
    </p:spTree>
    <p:extLst>
      <p:ext uri="{BB962C8B-B14F-4D97-AF65-F5344CB8AC3E}">
        <p14:creationId xmlns:p14="http://schemas.microsoft.com/office/powerpoint/2010/main" val="403504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DNS szerver(Ubuntu)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3477426" y="4138366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err="1"/>
              <a:t>Systemctl</a:t>
            </a:r>
            <a:r>
              <a:rPr lang="hu-HU"/>
              <a:t> status shows </a:t>
            </a:r>
            <a:r>
              <a:rPr lang="hu-HU" err="1"/>
              <a:t>that</a:t>
            </a:r>
            <a:r>
              <a:rPr lang="hu-HU"/>
              <a:t> </a:t>
            </a:r>
            <a:r>
              <a:rPr lang="hu-HU" err="1"/>
              <a:t>its</a:t>
            </a:r>
            <a:r>
              <a:rPr lang="hu-HU"/>
              <a:t> </a:t>
            </a:r>
            <a:r>
              <a:rPr lang="hu-HU" err="1"/>
              <a:t>active</a:t>
            </a:r>
            <a:endParaRPr lang="hu-HU"/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5920D74-048D-77FF-26E5-8D0E6B9C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69" y="1377650"/>
            <a:ext cx="7910127" cy="2609594"/>
          </a:xfrm>
          <a:prstGeom prst="rect">
            <a:avLst/>
          </a:prstGeom>
        </p:spPr>
      </p:pic>
      <p:pic>
        <p:nvPicPr>
          <p:cNvPr id="4" name="Kép 3" descr="A képen szöveg, Betűtípus, képernyőkép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D4A53D-970E-4AEA-9EFB-ABD8A2C7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4926355"/>
            <a:ext cx="3562350" cy="1247775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D62A7B-31AB-5F77-E03D-13492E82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43" y="4133464"/>
            <a:ext cx="3209925" cy="200977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885AFAC-A0EF-4241-1F39-B28FD54DA76F}"/>
              </a:ext>
            </a:extLst>
          </p:cNvPr>
          <p:cNvSpPr txBox="1"/>
          <p:nvPr/>
        </p:nvSpPr>
        <p:spPr>
          <a:xfrm>
            <a:off x="869476" y="643136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Nslookup</a:t>
            </a:r>
            <a:r>
              <a:rPr lang="hu-HU"/>
              <a:t> </a:t>
            </a:r>
            <a:r>
              <a:rPr lang="hu-HU" err="1"/>
              <a:t>by</a:t>
            </a:r>
            <a:r>
              <a:rPr lang="hu-HU"/>
              <a:t> IP </a:t>
            </a:r>
            <a:r>
              <a:rPr lang="hu-HU" err="1"/>
              <a:t>address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8AEC168-0EBE-A148-150D-2C36AB5BF10C}"/>
              </a:ext>
            </a:extLst>
          </p:cNvPr>
          <p:cNvSpPr txBox="1"/>
          <p:nvPr/>
        </p:nvSpPr>
        <p:spPr>
          <a:xfrm>
            <a:off x="8509850" y="624666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NSlookup</a:t>
            </a:r>
            <a:r>
              <a:rPr lang="hu-HU"/>
              <a:t> </a:t>
            </a:r>
            <a:r>
              <a:rPr lang="hu-HU" err="1"/>
              <a:t>by</a:t>
            </a:r>
            <a:r>
              <a:rPr lang="hu-HU"/>
              <a:t> </a:t>
            </a:r>
            <a:r>
              <a:rPr lang="hu-HU" err="1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7129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7192C6-A1B0-91C4-072F-DF44016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Samba szerver(Ubuntu)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074C214-56C8-B45E-5F77-C1360FFEB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987" y="1539367"/>
            <a:ext cx="7887729" cy="2843907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5F87B41-6106-B61C-5464-8C2F33D4822C}"/>
              </a:ext>
            </a:extLst>
          </p:cNvPr>
          <p:cNvSpPr txBox="1"/>
          <p:nvPr/>
        </p:nvSpPr>
        <p:spPr>
          <a:xfrm>
            <a:off x="9631972" y="260242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status</a:t>
            </a:r>
          </a:p>
        </p:txBody>
      </p:sp>
      <p:pic>
        <p:nvPicPr>
          <p:cNvPr id="6" name="Kép 5" descr="A képen szöveg, képernyőkép, szoftver, Számítógépes ikon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E609E33-1D69-EB7B-4D37-ABC2777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1244"/>
          <a:stretch/>
        </p:blipFill>
        <p:spPr>
          <a:xfrm>
            <a:off x="0" y="4893965"/>
            <a:ext cx="12192000" cy="183430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E962996-F31B-965B-EF62-D3235566F31F}"/>
              </a:ext>
            </a:extLst>
          </p:cNvPr>
          <p:cNvSpPr txBox="1"/>
          <p:nvPr/>
        </p:nvSpPr>
        <p:spPr>
          <a:xfrm>
            <a:off x="4319139" y="4520865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Samba in Windows </a:t>
            </a:r>
          </a:p>
        </p:txBody>
      </p:sp>
    </p:spTree>
    <p:extLst>
      <p:ext uri="{BB962C8B-B14F-4D97-AF65-F5344CB8AC3E}">
        <p14:creationId xmlns:p14="http://schemas.microsoft.com/office/powerpoint/2010/main" val="208890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C89C22-643B-7BB0-41D0-90D359CF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402" y="2728420"/>
            <a:ext cx="6791390" cy="1400530"/>
          </a:xfrm>
        </p:spPr>
        <p:txBody>
          <a:bodyPr>
            <a:normAutofit/>
          </a:bodyPr>
          <a:lstStyle/>
          <a:p>
            <a:r>
              <a:rPr lang="hu-HU" sz="3900"/>
              <a:t>Server </a:t>
            </a:r>
            <a:r>
              <a:rPr lang="hu-HU" sz="3900" err="1"/>
              <a:t>Room</a:t>
            </a:r>
            <a:r>
              <a:rPr lang="hu-HU" sz="3900"/>
              <a:t> port-</a:t>
            </a:r>
            <a:r>
              <a:rPr lang="hu-HU" sz="3900" err="1"/>
              <a:t>security</a:t>
            </a:r>
            <a:endParaRPr lang="hu-HU" sz="3900"/>
          </a:p>
        </p:txBody>
      </p:sp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1C7C37C-1179-9937-8569-410824C6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01" y="847853"/>
            <a:ext cx="5477133" cy="6006671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E4EBBE7-1486-F066-282E-ED788B58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" y="5206828"/>
            <a:ext cx="6801365" cy="1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94985"/>
              </p:ext>
            </p:extLst>
          </p:nvPr>
        </p:nvGraphicFramePr>
        <p:xfrm>
          <a:off x="1027611" y="3445448"/>
          <a:ext cx="102151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051">
                  <a:extLst>
                    <a:ext uri="{9D8B030D-6E8A-4147-A177-3AD203B41FA5}">
                      <a16:colId xmlns:a16="http://schemas.microsoft.com/office/drawing/2014/main" val="813460602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116787683"/>
                    </a:ext>
                  </a:extLst>
                </a:gridCol>
                <a:gridCol w="3405051">
                  <a:extLst>
                    <a:ext uri="{9D8B030D-6E8A-4147-A177-3AD203B41FA5}">
                      <a16:colId xmlns:a16="http://schemas.microsoft.com/office/drawing/2014/main" val="267007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/>
                        <a:t>Lajka Kristóf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Váradi Ádám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Enyedi</a:t>
                      </a:r>
                      <a:r>
                        <a:rPr lang="hu-HU" baseline="0"/>
                        <a:t> Sándor</a:t>
                      </a:r>
                      <a:endParaRPr lang="hu-H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9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 topológia kialakítása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 topológia kialakítás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OSPF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42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IPv4/IPv6</a:t>
                      </a:r>
                      <a:r>
                        <a:rPr lang="hu-HU" baseline="0">
                          <a:solidFill>
                            <a:schemeClr val="tx1"/>
                          </a:solidFill>
                        </a:rPr>
                        <a:t> címzés</a:t>
                      </a:r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Prezentáció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3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VLAN-ok és forgalomirányítás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NAT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Dokumentálás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7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ACL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>
                          <a:solidFill>
                            <a:schemeClr val="tx1"/>
                          </a:solidFill>
                        </a:rPr>
                        <a:t>SSH konfigurálás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49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HSRP beállítás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>
                          <a:solidFill>
                            <a:schemeClr val="tx1"/>
                          </a:solidFill>
                        </a:rPr>
                        <a:t>IPv4/IPv6 címzés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739769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3500846" y="1236617"/>
            <a:ext cx="429316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4000"/>
              <a:t>Feladat elosztás:</a:t>
            </a:r>
          </a:p>
        </p:txBody>
      </p:sp>
    </p:spTree>
    <p:extLst>
      <p:ext uri="{BB962C8B-B14F-4D97-AF65-F5344CB8AC3E}">
        <p14:creationId xmlns:p14="http://schemas.microsoft.com/office/powerpoint/2010/main" val="8855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özlekedé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B5CA04CF-ECE0-E0F8-A96E-EDD54070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1" t="18182" r="81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Project Management eszközök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117583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Github</a:t>
            </a:r>
            <a:r>
              <a:rPr lang="hu-HU"/>
              <a:t> használata</a:t>
            </a:r>
          </a:p>
        </p:txBody>
      </p:sp>
      <p:pic>
        <p:nvPicPr>
          <p:cNvPr id="6" name="Tartalom helye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4B72838-419F-F4B2-604F-78D89B419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57" y="1462698"/>
            <a:ext cx="10112828" cy="4935048"/>
          </a:xfrm>
        </p:spPr>
      </p:pic>
    </p:spTree>
    <p:extLst>
      <p:ext uri="{BB962C8B-B14F-4D97-AF65-F5344CB8AC3E}">
        <p14:creationId xmlns:p14="http://schemas.microsoft.com/office/powerpoint/2010/main" val="18546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Trello</a:t>
            </a:r>
            <a:r>
              <a:rPr lang="hu-HU"/>
              <a:t> használata</a:t>
            </a:r>
          </a:p>
        </p:txBody>
      </p:sp>
      <p:pic>
        <p:nvPicPr>
          <p:cNvPr id="4" name="Tartalom helye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0069142C-12C8-107A-4B86-73E30841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862" y="7499678"/>
            <a:ext cx="6096000" cy="2949575"/>
          </a:xfrm>
        </p:spPr>
      </p:pic>
      <p:pic>
        <p:nvPicPr>
          <p:cNvPr id="6" name="Kép 5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C24E4B0-64DE-6330-D89F-160D3EE8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423761"/>
            <a:ext cx="10069286" cy="48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jármű, Szárazföldi jármű, kerék,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05DACFD-83B4-7CC2-D574-F3FF59D2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04002F-AA49-383E-62E5-209DA419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Tesztek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1535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84A70F-6C85-198B-EEF9-4807E5E9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DHCP cím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73516776-C5E8-07EB-8B98-320CE922E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" y="5230974"/>
            <a:ext cx="6057900" cy="1628775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DE9510E-8778-8542-9AF1-72936737C109}"/>
              </a:ext>
            </a:extLst>
          </p:cNvPr>
          <p:cNvSpPr txBox="1"/>
          <p:nvPr/>
        </p:nvSpPr>
        <p:spPr>
          <a:xfrm>
            <a:off x="6102284" y="5940463"/>
            <a:ext cx="5204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Fizikai-08-as laptop megkapja az IP címet a DHCP szervertől</a:t>
            </a:r>
          </a:p>
        </p:txBody>
      </p:sp>
      <p:pic>
        <p:nvPicPr>
          <p:cNvPr id="6" name="Kép 5" descr="A képen szöveg, képernyőkép, Betűtípus, szám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241B843-BF0B-EE25-FBA5-B740A0D4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85" y="4762"/>
            <a:ext cx="4066145" cy="4613962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E623F037-C429-AFA1-2A52-739381A9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3" r="12352" b="621"/>
          <a:stretch/>
        </p:blipFill>
        <p:spPr>
          <a:xfrm>
            <a:off x="-19810" y="3424108"/>
            <a:ext cx="6080030" cy="1647056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589D77E-4030-C283-F593-5288CFC383DB}"/>
              </a:ext>
            </a:extLst>
          </p:cNvPr>
          <p:cNvSpPr txBox="1"/>
          <p:nvPr/>
        </p:nvSpPr>
        <p:spPr>
          <a:xfrm>
            <a:off x="6094633" y="4580718"/>
            <a:ext cx="5966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Fizikai-09-es laptop megkapja az IP címet a DHCP szervertől</a:t>
            </a:r>
          </a:p>
        </p:txBody>
      </p:sp>
      <p:pic>
        <p:nvPicPr>
          <p:cNvPr id="8" name="Kép 7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E506F31-0C40-9A4C-3CA8-01AE4648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62" y="1716431"/>
            <a:ext cx="6105525" cy="157162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13A88C-F5EC-3EA2-E264-0904C6BBD372}"/>
              </a:ext>
            </a:extLst>
          </p:cNvPr>
          <p:cNvSpPr txBox="1"/>
          <p:nvPr/>
        </p:nvSpPr>
        <p:spPr>
          <a:xfrm>
            <a:off x="6077543" y="2206622"/>
            <a:ext cx="21459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A Fizikai-10-es laptop megkapja az IP címet a DHCP szervertől</a:t>
            </a:r>
          </a:p>
        </p:txBody>
      </p:sp>
    </p:spTree>
    <p:extLst>
      <p:ext uri="{BB962C8B-B14F-4D97-AF65-F5344CB8AC3E}">
        <p14:creationId xmlns:p14="http://schemas.microsoft.com/office/powerpoint/2010/main" val="21991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DA17D0-AE6D-499C-599E-38D6F638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Pingek</a:t>
            </a:r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4" y="316"/>
            <a:ext cx="5099031" cy="2573279"/>
          </a:xfr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5552F42-51B1-EB6C-EFB5-C91C770312BE}"/>
              </a:ext>
            </a:extLst>
          </p:cNvPr>
          <p:cNvSpPr txBox="1"/>
          <p:nvPr/>
        </p:nvSpPr>
        <p:spPr>
          <a:xfrm>
            <a:off x="8499565" y="22841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Belső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9C922F4-7BCB-B0E1-B623-7AD1C3EC51F1}"/>
              </a:ext>
            </a:extLst>
          </p:cNvPr>
          <p:cNvSpPr txBox="1"/>
          <p:nvPr/>
        </p:nvSpPr>
        <p:spPr>
          <a:xfrm>
            <a:off x="3976698" y="274864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Külső </a:t>
            </a:r>
            <a:r>
              <a:rPr lang="hu-HU" err="1"/>
              <a:t>ping</a:t>
            </a:r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85E2508-6E72-60A8-E687-155C9A0D1C24}"/>
              </a:ext>
            </a:extLst>
          </p:cNvPr>
          <p:cNvSpPr txBox="1"/>
          <p:nvPr/>
        </p:nvSpPr>
        <p:spPr>
          <a:xfrm>
            <a:off x="1673311" y="60529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DNS szerver </a:t>
            </a:r>
            <a:r>
              <a:rPr lang="hu-HU" err="1"/>
              <a:t>ping</a:t>
            </a:r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19" y="19822"/>
            <a:ext cx="4016088" cy="2266322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2C55C7A4-F045-9EED-A1FF-A2FC85F1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20234"/>
            <a:ext cx="5029200" cy="2524125"/>
          </a:xfrm>
          <a:prstGeom prst="rect">
            <a:avLst/>
          </a:prstGeom>
        </p:spPr>
      </p:pic>
      <p:pic>
        <p:nvPicPr>
          <p:cNvPr id="6" name="Kép 5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723B40-6201-2AEF-68C7-2187075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192" y="3111843"/>
            <a:ext cx="5105400" cy="25908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BE2260-D821-F9A4-116A-C77F3DBEDA08}"/>
              </a:ext>
            </a:extLst>
          </p:cNvPr>
          <p:cNvSpPr txBox="1"/>
          <p:nvPr/>
        </p:nvSpPr>
        <p:spPr>
          <a:xfrm>
            <a:off x="8280732" y="616914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DHCP szerver </a:t>
            </a:r>
            <a:r>
              <a:rPr lang="hu-HU" err="1"/>
              <a:t>ping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26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B19B9E74-A0A8-D254-97E1-2B662B0A10CE}"/>
              </a:ext>
            </a:extLst>
          </p:cNvPr>
          <p:cNvSpPr txBox="1"/>
          <p:nvPr/>
        </p:nvSpPr>
        <p:spPr>
          <a:xfrm>
            <a:off x="635000" y="1574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9C616B7-823F-D0DB-AD4C-ABB881117D32}"/>
              </a:ext>
            </a:extLst>
          </p:cNvPr>
          <p:cNvSpPr txBox="1"/>
          <p:nvPr/>
        </p:nvSpPr>
        <p:spPr>
          <a:xfrm>
            <a:off x="7007860" y="15595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AssemblyR2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64443B-8AE6-626F-5D9A-0BCC4B694EA9}"/>
              </a:ext>
            </a:extLst>
          </p:cNvPr>
          <p:cNvSpPr txBox="1"/>
          <p:nvPr/>
        </p:nvSpPr>
        <p:spPr>
          <a:xfrm>
            <a:off x="1290320" y="33832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2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9C38240-1003-C6BF-6C01-F2454510A908}"/>
              </a:ext>
            </a:extLst>
          </p:cNvPr>
          <p:cNvSpPr txBox="1"/>
          <p:nvPr/>
        </p:nvSpPr>
        <p:spPr>
          <a:xfrm>
            <a:off x="7747000" y="35052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/>
              <a:t>SrvR</a:t>
            </a:r>
          </a:p>
        </p:txBody>
      </p:sp>
      <p:pic>
        <p:nvPicPr>
          <p:cNvPr id="17" name="Kép 16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CA331E65-0457-9791-1436-65DA82E0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89" y="2407122"/>
            <a:ext cx="5724525" cy="82867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2C44EAD-3696-96E6-3BC3-3444AEEE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1" y="664948"/>
            <a:ext cx="3677164" cy="564806"/>
          </a:xfrm>
          <a:prstGeom prst="rect">
            <a:avLst/>
          </a:prstGeom>
        </p:spPr>
      </p:pic>
      <p:pic>
        <p:nvPicPr>
          <p:cNvPr id="20" name="Kép 19" descr="A képen szöveg, Betűtípus, képernyőkép, tipográfi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E6A7FBD-A104-F6B9-D134-BDD54298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523" y="487320"/>
            <a:ext cx="4018006" cy="817090"/>
          </a:xfrm>
          <a:prstGeom prst="rect">
            <a:avLst/>
          </a:prstGeom>
        </p:spPr>
      </p:pic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499631D-3FAB-5C10-C181-02523391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89" y="2373784"/>
            <a:ext cx="5172075" cy="895350"/>
          </a:xfrm>
          <a:prstGeom prst="rect">
            <a:avLst/>
          </a:prstGeom>
        </p:spPr>
      </p:pic>
      <p:pic>
        <p:nvPicPr>
          <p:cNvPr id="4" name="Kép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718007F-39E5-EF2D-5D02-20FFEDA86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585" y="4222664"/>
            <a:ext cx="6829425" cy="78105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F3DCFD9-2B3F-CBF2-6D42-2459C6CD72D7}"/>
              </a:ext>
            </a:extLst>
          </p:cNvPr>
          <p:cNvSpPr txBox="1"/>
          <p:nvPr/>
        </p:nvSpPr>
        <p:spPr>
          <a:xfrm>
            <a:off x="579651" y="554809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4800"/>
              <a:t>ACL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4203BE4-4397-1955-76FD-DE92A5FA1DF7}"/>
              </a:ext>
            </a:extLst>
          </p:cNvPr>
          <p:cNvSpPr txBox="1"/>
          <p:nvPr/>
        </p:nvSpPr>
        <p:spPr>
          <a:xfrm>
            <a:off x="7783889" y="520306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/>
              <a:t>Center ACL 100</a:t>
            </a:r>
          </a:p>
        </p:txBody>
      </p:sp>
    </p:spTree>
    <p:extLst>
      <p:ext uri="{BB962C8B-B14F-4D97-AF65-F5344CB8AC3E}">
        <p14:creationId xmlns:p14="http://schemas.microsoft.com/office/powerpoint/2010/main" val="13480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6FD74-C76F-1565-48AF-914D398B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</a:p>
        </p:txBody>
      </p:sp>
      <p:pic>
        <p:nvPicPr>
          <p:cNvPr id="3" name="Kép 2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196D7FE4-98EB-0C6D-7E5B-A5A09DDD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9" y="2072332"/>
            <a:ext cx="6253033" cy="159093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D5ECA11-0061-9CAA-D86F-C6B7E23679E0}"/>
              </a:ext>
            </a:extLst>
          </p:cNvPr>
          <p:cNvSpPr txBox="1"/>
          <p:nvPr/>
        </p:nvSpPr>
        <p:spPr>
          <a:xfrm>
            <a:off x="3546484" y="3832519"/>
            <a:ext cx="38964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err="1"/>
              <a:t>Trace</a:t>
            </a:r>
            <a:r>
              <a:rPr lang="hu-HU"/>
              <a:t> </a:t>
            </a:r>
            <a:r>
              <a:rPr lang="hu-HU" err="1"/>
              <a:t>route</a:t>
            </a:r>
            <a:r>
              <a:rPr lang="hu-HU"/>
              <a:t> a DHCP szerver felé</a:t>
            </a:r>
          </a:p>
        </p:txBody>
      </p:sp>
    </p:spTree>
    <p:extLst>
      <p:ext uri="{BB962C8B-B14F-4D97-AF65-F5344CB8AC3E}">
        <p14:creationId xmlns:p14="http://schemas.microsoft.com/office/powerpoint/2010/main" val="17363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70B007-F15D-4D66-48A6-F81BF60D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NAT </a:t>
            </a:r>
          </a:p>
        </p:txBody>
      </p:sp>
      <p:pic>
        <p:nvPicPr>
          <p:cNvPr id="4" name="Tartalom helye 3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45EDB47D-DE5C-F772-6B54-9211FA04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36" b="-2"/>
          <a:stretch/>
        </p:blipFill>
        <p:spPr>
          <a:xfrm>
            <a:off x="436635" y="558995"/>
            <a:ext cx="6960144" cy="3475094"/>
          </a:xfrm>
          <a:prstGeom prst="rect">
            <a:avLst/>
          </a:prstGeom>
          <a:effectLst/>
        </p:spPr>
      </p:pic>
      <p:pic>
        <p:nvPicPr>
          <p:cNvPr id="6" name="Kép 5" descr="A képen szöveg, Betűtípus, sor, képernyőkép látható&#10;&#10;Automatikusan generált leírás">
            <a:extLst>
              <a:ext uri="{FF2B5EF4-FFF2-40B4-BE49-F238E27FC236}">
                <a16:creationId xmlns:a16="http://schemas.microsoft.com/office/drawing/2014/main" id="{35546E5A-CE69-F7E2-FE7D-1250F631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1" y="5250994"/>
            <a:ext cx="9253347" cy="10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400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EDBEE4-89C2-2445-1BA5-D006FB93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ASA tesztelése</a:t>
            </a:r>
          </a:p>
        </p:txBody>
      </p:sp>
      <p:pic>
        <p:nvPicPr>
          <p:cNvPr id="4" name="Tartalom helye 3" descr="A képen szöveg, képernyőkép, Betűtípus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576B1DC6-B7D9-CF2B-A371-112FBA4BB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55" y="2372572"/>
            <a:ext cx="6048375" cy="2114550"/>
          </a:xfrm>
        </p:spPr>
      </p:pic>
    </p:spTree>
    <p:extLst>
      <p:ext uri="{BB962C8B-B14F-4D97-AF65-F5344CB8AC3E}">
        <p14:creationId xmlns:p14="http://schemas.microsoft.com/office/powerpoint/2010/main" val="13907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2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C29F4A71-8D60-856B-6016-D554D58B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53575"/>
              </p:ext>
            </p:extLst>
          </p:nvPr>
        </p:nvGraphicFramePr>
        <p:xfrm>
          <a:off x="3017665" y="135038"/>
          <a:ext cx="9172428" cy="659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537">
                  <a:extLst>
                    <a:ext uri="{9D8B030D-6E8A-4147-A177-3AD203B41FA5}">
                      <a16:colId xmlns:a16="http://schemas.microsoft.com/office/drawing/2014/main" val="4190797745"/>
                    </a:ext>
                  </a:extLst>
                </a:gridCol>
                <a:gridCol w="1597610">
                  <a:extLst>
                    <a:ext uri="{9D8B030D-6E8A-4147-A177-3AD203B41FA5}">
                      <a16:colId xmlns:a16="http://schemas.microsoft.com/office/drawing/2014/main" val="2859364606"/>
                    </a:ext>
                  </a:extLst>
                </a:gridCol>
                <a:gridCol w="1516028">
                  <a:extLst>
                    <a:ext uri="{9D8B030D-6E8A-4147-A177-3AD203B41FA5}">
                      <a16:colId xmlns:a16="http://schemas.microsoft.com/office/drawing/2014/main" val="3979105121"/>
                    </a:ext>
                  </a:extLst>
                </a:gridCol>
                <a:gridCol w="2114888">
                  <a:extLst>
                    <a:ext uri="{9D8B030D-6E8A-4147-A177-3AD203B41FA5}">
                      <a16:colId xmlns:a16="http://schemas.microsoft.com/office/drawing/2014/main" val="3536886723"/>
                    </a:ext>
                  </a:extLst>
                </a:gridCol>
                <a:gridCol w="1249365">
                  <a:extLst>
                    <a:ext uri="{9D8B030D-6E8A-4147-A177-3AD203B41FA5}">
                      <a16:colId xmlns:a16="http://schemas.microsoft.com/office/drawing/2014/main" val="364503483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Devices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Interface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IPv6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Gateway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340895"/>
                  </a:ext>
                </a:extLst>
              </a:tr>
              <a:tr h="222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Center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551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3335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30.0.0.1/30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50306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192.168.5.65/27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83394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81157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AssemblyR2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G0/0/0.50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2001:ACAD:DB8:5::1/64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38231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S0/1/0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30.0.0.2/30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1268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2001:ACAD:DB8:6::3/64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867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AssemblySW1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40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7312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AssemblySW2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50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7086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57646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AssemblyPC2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192.168.5.65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04667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AssemblyPC3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0800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AssemblyPC4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SLAAC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192.168.5.97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116672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Office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96313"/>
                  </a:ext>
                </a:extLst>
              </a:tr>
              <a:tr h="2361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Office WIFI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Internet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192.168.7.2/29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28822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LAN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192.168.7.33/28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697943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WAN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192.168.7.2/28</a:t>
                      </a:r>
                      <a:endParaRPr lang="hu-HU"/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7322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Laptop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288804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Boss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Smartphone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Wireless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DHCP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192.168.7.1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484571"/>
                  </a:ext>
                </a:extLst>
              </a:tr>
              <a:tr h="236104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Server </a:t>
                      </a:r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Room</a:t>
                      </a:r>
                    </a:p>
                  </a:txBody>
                  <a:tcPr marL="7034" marR="7034" marT="7034" marB="3376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0530"/>
                  </a:ext>
                </a:extLst>
              </a:tr>
              <a:tr h="2361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SrvR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40970"/>
                  </a:ext>
                </a:extLst>
              </a:tr>
              <a:tr h="236104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G0/0/1.60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4430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SrvSW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VLAN 60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hu-HU" sz="1200" b="0" i="0" u="none" strike="noStrike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25957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SrvPC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192.168.6.20/28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Stateful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78271"/>
                  </a:ext>
                </a:extLst>
              </a:tr>
              <a:tr h="249992">
                <a:tc>
                  <a:txBody>
                    <a:bodyPr/>
                    <a:lstStyle/>
                    <a:p>
                      <a:pPr algn="l" fontAlgn="ctr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SrvServer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(Ubuntu)</a:t>
                      </a:r>
                    </a:p>
                  </a:txBody>
                  <a:tcPr marL="7034" marR="7034" marT="7034" marB="33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192.168.6.25/28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2001:ACAD:DB8:6::1/64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626715"/>
                  </a:ext>
                </a:extLst>
              </a:tr>
              <a:tr h="236104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SrvWeb</a:t>
                      </a:r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(Windows)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NIC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192.168.6.26/28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2001:ACAD:DB8:6::2/64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200" b="0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192.168.6.17</a:t>
                      </a:r>
                    </a:p>
                  </a:txBody>
                  <a:tcPr marL="7034" marR="7034" marT="7034" marB="3376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23234"/>
                  </a:ext>
                </a:extLst>
              </a:tr>
            </a:tbl>
          </a:graphicData>
        </a:graphic>
      </p:graphicFrame>
      <p:sp>
        <p:nvSpPr>
          <p:cNvPr id="62" name="Szövegdoboz 61">
            <a:extLst>
              <a:ext uri="{FF2B5EF4-FFF2-40B4-BE49-F238E27FC236}">
                <a16:creationId xmlns:a16="http://schemas.microsoft.com/office/drawing/2014/main" id="{5A710B83-578C-B2C9-0209-47685BD76430}"/>
              </a:ext>
            </a:extLst>
          </p:cNvPr>
          <p:cNvSpPr txBox="1"/>
          <p:nvPr/>
        </p:nvSpPr>
        <p:spPr>
          <a:xfrm>
            <a:off x="391787" y="289284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600"/>
              <a:t>IPv4/IPv6</a:t>
            </a:r>
          </a:p>
        </p:txBody>
      </p:sp>
    </p:spTree>
    <p:extLst>
      <p:ext uri="{BB962C8B-B14F-4D97-AF65-F5344CB8AC3E}">
        <p14:creationId xmlns:p14="http://schemas.microsoft.com/office/powerpoint/2010/main" val="9379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kerék, Szárazföldi jármű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3C71E2F-069D-6659-2797-5646D25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Összegzés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911167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Segítségkérés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Csontos Dénes tanár úr</a:t>
            </a:r>
          </a:p>
          <a:p>
            <a:r>
              <a:rPr lang="hu-HU"/>
              <a:t>Online tananyagok(</a:t>
            </a:r>
            <a:r>
              <a:rPr lang="hu-HU" err="1"/>
              <a:t>netacademy</a:t>
            </a:r>
            <a:r>
              <a:rPr lang="hu-HU"/>
              <a:t>)</a:t>
            </a:r>
          </a:p>
          <a:p>
            <a:r>
              <a:rPr lang="hu-HU"/>
              <a:t>A KFC csapat tagjai</a:t>
            </a:r>
          </a:p>
          <a:p>
            <a:r>
              <a:rPr lang="hu-HU"/>
              <a:t>A BVB csapatból </a:t>
            </a:r>
            <a:r>
              <a:rPr lang="hu-HU" err="1"/>
              <a:t>Barcsák</a:t>
            </a:r>
            <a:r>
              <a:rPr lang="hu-HU"/>
              <a:t> </a:t>
            </a:r>
            <a:r>
              <a:rPr lang="hu-HU" err="1"/>
              <a:t>Vinzent</a:t>
            </a:r>
            <a:endParaRPr lang="hu-HU"/>
          </a:p>
          <a:p>
            <a:r>
              <a:rPr lang="hu-HU"/>
              <a:t>A KSH </a:t>
            </a:r>
            <a:r>
              <a:rPr lang="hu-HU" err="1"/>
              <a:t>It</a:t>
            </a:r>
            <a:r>
              <a:rPr lang="hu-HU"/>
              <a:t> Zrt. Csapatból </a:t>
            </a:r>
            <a:r>
              <a:rPr lang="hu-HU" err="1"/>
              <a:t>Kreipos</a:t>
            </a:r>
            <a:r>
              <a:rPr lang="hu-HU"/>
              <a:t> Gábor</a:t>
            </a:r>
          </a:p>
          <a:p>
            <a:r>
              <a:rPr lang="hu-HU" err="1"/>
              <a:t>ChatGPT</a:t>
            </a:r>
            <a:r>
              <a:rPr lang="hu-HU"/>
              <a:t> Open AI</a:t>
            </a:r>
          </a:p>
          <a:p>
            <a:pPr marL="0" indent="0">
              <a:buNone/>
            </a:pPr>
            <a:r>
              <a:rPr lang="hu-HU"/>
              <a:t>Köszönjük a csapatok segítségét és Csontos Dénes tanár úr segítségét!</a:t>
            </a:r>
          </a:p>
        </p:txBody>
      </p:sp>
    </p:spTree>
    <p:extLst>
      <p:ext uri="{BB962C8B-B14F-4D97-AF65-F5344CB8AC3E}">
        <p14:creationId xmlns:p14="http://schemas.microsoft.com/office/powerpoint/2010/main" val="409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Nehézségek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HSRP beállítása</a:t>
            </a:r>
          </a:p>
          <a:p>
            <a:r>
              <a:rPr lang="hu-HU" dirty="0"/>
              <a:t>IPv6 beállítása</a:t>
            </a:r>
          </a:p>
          <a:p>
            <a:r>
              <a:rPr lang="hu-HU" dirty="0"/>
              <a:t>Külső internet elérése</a:t>
            </a:r>
          </a:p>
          <a:p>
            <a:r>
              <a:rPr lang="hu-HU" dirty="0"/>
              <a:t>GRE </a:t>
            </a:r>
            <a:r>
              <a:rPr lang="hu-HU" err="1"/>
              <a:t>Tunnel</a:t>
            </a:r>
            <a:r>
              <a:rPr lang="hu-HU"/>
              <a:t> tesztelés</a:t>
            </a:r>
            <a:endParaRPr lang="hu-HU" dirty="0"/>
          </a:p>
          <a:p>
            <a:endParaRPr lang="hu-HU" dirty="0"/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3741F8-8595-D2A5-3F68-C2288620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6E8DCD-53A9-F3FD-C4EF-399164F33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A projekt feladat nagyon jó csapat összetartást eredményezett és segített csapatban dolgozni </a:t>
            </a:r>
            <a:r>
              <a:rPr lang="hu-HU" err="1"/>
              <a:t>minnél</a:t>
            </a:r>
            <a:r>
              <a:rPr lang="hu-HU"/>
              <a:t> eredményesebben.</a:t>
            </a:r>
          </a:p>
        </p:txBody>
      </p:sp>
    </p:spTree>
    <p:extLst>
      <p:ext uri="{BB962C8B-B14F-4D97-AF65-F5344CB8AC3E}">
        <p14:creationId xmlns:p14="http://schemas.microsoft.com/office/powerpoint/2010/main" val="24449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 descr="A képen jármű, Szárazföldi jármű, kerék, Klasszikus autó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D74B56BE-4FD3-C149-509E-3795A2CB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179" t="18182" r="4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83DE72-A24C-6766-2A0D-3AE12DD5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441" y="2323070"/>
            <a:ext cx="11039577" cy="13319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chemeClr val="tx1"/>
                </a:solidFill>
              </a:rPr>
              <a:t>Köszönjük a Figyelmet!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954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Kép 1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7934DBC-8A5A-E3E5-4D3E-63EC341DAA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7511" t="18182" r="15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-4609" y="12147"/>
            <a:ext cx="12193917" cy="225836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hu-HU">
                <a:solidFill>
                  <a:schemeClr val="tx1"/>
                </a:solidFill>
              </a:rPr>
              <a:t>1.Telephely(Fő): </a:t>
            </a:r>
            <a:br>
              <a:rPr lang="hu-HU">
                <a:solidFill>
                  <a:schemeClr val="tx1"/>
                </a:solidFill>
              </a:rPr>
            </a:br>
            <a:r>
              <a:rPr lang="hu-HU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Kép 5" descr="A képen diagram, térkép, kör, szöve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BCAE343-443F-CDA2-A460-6BD60384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712499"/>
            <a:ext cx="5935870" cy="4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jármű, Szárazföldi jármű, kerék, ég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38C7B52F-023B-5F92-21A4-F54DD27D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grayscl/>
          </a:blip>
          <a:srcRect t="1000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/>
              <a:t> Assembly Line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/>
              <a:t>Használt technológiák:</a:t>
            </a:r>
          </a:p>
          <a:p>
            <a:r>
              <a:rPr lang="hu-HU"/>
              <a:t>SSH</a:t>
            </a:r>
          </a:p>
          <a:p>
            <a:r>
              <a:rPr lang="hu-HU"/>
              <a:t>HSRP</a:t>
            </a:r>
          </a:p>
          <a:p>
            <a:r>
              <a:rPr lang="hu-HU" err="1"/>
              <a:t>VLANs</a:t>
            </a:r>
            <a:endParaRPr lang="hu-HU"/>
          </a:p>
          <a:p>
            <a:r>
              <a:rPr lang="hu-HU" err="1"/>
              <a:t>Etherchannel</a:t>
            </a:r>
            <a:endParaRPr lang="hu-HU"/>
          </a:p>
          <a:p>
            <a:r>
              <a:rPr lang="hu-HU"/>
              <a:t>OSPF</a:t>
            </a:r>
          </a:p>
          <a:p>
            <a:r>
              <a:rPr lang="hu-HU"/>
              <a:t>GRE </a:t>
            </a:r>
            <a:r>
              <a:rPr lang="hu-HU" err="1"/>
              <a:t>Tunnel</a:t>
            </a:r>
            <a:r>
              <a:rPr lang="hu-HU"/>
              <a:t>(VPN)</a:t>
            </a:r>
          </a:p>
          <a:p>
            <a:r>
              <a:rPr lang="hu-HU"/>
              <a:t>ASA Tűzfal</a:t>
            </a:r>
          </a:p>
          <a:p>
            <a:r>
              <a:rPr lang="hu-HU"/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17663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163E-5A6C-C99F-38D2-6AF60830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54" y="730868"/>
            <a:ext cx="9404723" cy="1400530"/>
          </a:xfrm>
        </p:spPr>
        <p:txBody>
          <a:bodyPr/>
          <a:lstStyle/>
          <a:p>
            <a:r>
              <a:rPr lang="hu-HU" err="1"/>
              <a:t>Vlan</a:t>
            </a:r>
            <a:r>
              <a:rPr lang="hu-HU"/>
              <a:t> </a:t>
            </a:r>
            <a:r>
              <a:rPr lang="hu-HU" err="1"/>
              <a:t>table</a:t>
            </a:r>
            <a:endParaRPr lang="hu-HU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BD3877-1494-77FD-5DCF-838AA6881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1458"/>
              </p:ext>
            </p:extLst>
          </p:nvPr>
        </p:nvGraphicFramePr>
        <p:xfrm>
          <a:off x="1189404" y="2275703"/>
          <a:ext cx="9808110" cy="2870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0019">
                  <a:extLst>
                    <a:ext uri="{9D8B030D-6E8A-4147-A177-3AD203B41FA5}">
                      <a16:colId xmlns:a16="http://schemas.microsoft.com/office/drawing/2014/main" val="1451286995"/>
                    </a:ext>
                  </a:extLst>
                </a:gridCol>
                <a:gridCol w="1410039">
                  <a:extLst>
                    <a:ext uri="{9D8B030D-6E8A-4147-A177-3AD203B41FA5}">
                      <a16:colId xmlns:a16="http://schemas.microsoft.com/office/drawing/2014/main" val="358685322"/>
                    </a:ext>
                  </a:extLst>
                </a:gridCol>
                <a:gridCol w="1422930">
                  <a:extLst>
                    <a:ext uri="{9D8B030D-6E8A-4147-A177-3AD203B41FA5}">
                      <a16:colId xmlns:a16="http://schemas.microsoft.com/office/drawing/2014/main" val="4126258248"/>
                    </a:ext>
                  </a:extLst>
                </a:gridCol>
                <a:gridCol w="2823029">
                  <a:extLst>
                    <a:ext uri="{9D8B030D-6E8A-4147-A177-3AD203B41FA5}">
                      <a16:colId xmlns:a16="http://schemas.microsoft.com/office/drawing/2014/main" val="1746030361"/>
                    </a:ext>
                  </a:extLst>
                </a:gridCol>
                <a:gridCol w="1942093">
                  <a:extLst>
                    <a:ext uri="{9D8B030D-6E8A-4147-A177-3AD203B41FA5}">
                      <a16:colId xmlns:a16="http://schemas.microsoft.com/office/drawing/2014/main" val="1195320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Eszköz neve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Azonosító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Név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Portok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Hálózat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414443"/>
                  </a:ext>
                </a:extLst>
              </a:tr>
              <a:tr h="8567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Delivery1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192.168.5.64/27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61162"/>
                  </a:ext>
                </a:extLst>
              </a:tr>
              <a:tr h="9397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effectLst/>
                        </a:rPr>
                        <a:t>AssemblySW2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Delivery2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G1/0/5,G1/0/10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G1/0/3-4,G1/0/6-9, G1/0/11-23,G1/0/25-28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192.168.5.96/28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29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effectLst/>
                        </a:rPr>
                        <a:t>SrvSW</a:t>
                      </a:r>
                      <a:endParaRPr lang="hu-HU" sz="110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ConVLAN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 err="1">
                          <a:solidFill>
                            <a:schemeClr val="tx1"/>
                          </a:solidFill>
                          <a:effectLst/>
                        </a:rPr>
                        <a:t>Trash</a:t>
                      </a:r>
                      <a:endParaRPr lang="hu-HU" sz="1100" err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G1/0/1, G1/0/2</a:t>
                      </a:r>
                    </a:p>
                    <a:p>
                      <a:pPr lvl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u-HU" sz="18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G1/0/4-24,Gig0/2</a:t>
                      </a: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800">
                          <a:solidFill>
                            <a:schemeClr val="tx1"/>
                          </a:solidFill>
                          <a:effectLst/>
                        </a:rPr>
                        <a:t>192.168.6.16/28</a:t>
                      </a:r>
                      <a:endParaRPr lang="hu-HU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617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12E638-10F4-408A-6CE1-BA184E22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7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Szélesvásznú</PresentationFormat>
  <Slides>64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64</vt:i4>
      </vt:variant>
    </vt:vector>
  </HeadingPairs>
  <TitlesOfParts>
    <vt:vector size="65" baseType="lpstr">
      <vt:lpstr>Ion</vt:lpstr>
      <vt:lpstr>BorsodNet</vt:lpstr>
      <vt:lpstr>Bemutatkozás</vt:lpstr>
      <vt:lpstr>Eszközök</vt:lpstr>
      <vt:lpstr>Topológia</vt:lpstr>
      <vt:lpstr>PowerPoint-bemutató</vt:lpstr>
      <vt:lpstr>PowerPoint-bemutató</vt:lpstr>
      <vt:lpstr>1.Telephely(Fő):  Assembly Line</vt:lpstr>
      <vt:lpstr> Assembly Line</vt:lpstr>
      <vt:lpstr>Vlan table</vt:lpstr>
      <vt:lpstr>PowerPoint-bemutató</vt:lpstr>
      <vt:lpstr>Etherchannel</vt:lpstr>
      <vt:lpstr>Etherchannel</vt:lpstr>
      <vt:lpstr>Route Table</vt:lpstr>
      <vt:lpstr>SSH</vt:lpstr>
      <vt:lpstr>Port-Security, Portfast, BPDU Guard</vt:lpstr>
      <vt:lpstr>HSRP</vt:lpstr>
      <vt:lpstr>HSRP parancsok</vt:lpstr>
      <vt:lpstr>PPP azonosítás</vt:lpstr>
      <vt:lpstr>PPP az AssemblyR1 router-en</vt:lpstr>
      <vt:lpstr>PPP a Center router-en</vt:lpstr>
      <vt:lpstr>PPP az AssemblyR2 router-en</vt:lpstr>
      <vt:lpstr>GRE Tunnel</vt:lpstr>
      <vt:lpstr>ASA Tűzfal</vt:lpstr>
      <vt:lpstr>ASA Tűzfal konfiguráció</vt:lpstr>
      <vt:lpstr>2.Telephely(WIFI):  Boss Office</vt:lpstr>
      <vt:lpstr>WIFI</vt:lpstr>
      <vt:lpstr>WIFI Biztonság</vt:lpstr>
      <vt:lpstr>Center</vt:lpstr>
      <vt:lpstr>ACL</vt:lpstr>
      <vt:lpstr>IP Route</vt:lpstr>
      <vt:lpstr>3.Telephely(Server Room)</vt:lpstr>
      <vt:lpstr>PowerPoint-bemutató</vt:lpstr>
      <vt:lpstr>DHCP szerver(Windows)</vt:lpstr>
      <vt:lpstr>DHCPv6</vt:lpstr>
      <vt:lpstr>FTP server(Windows)</vt:lpstr>
      <vt:lpstr>SrvWeb config(Windows)</vt:lpstr>
      <vt:lpstr>SrvWeb IP cím általi elérése</vt:lpstr>
      <vt:lpstr>SrvWeb binding</vt:lpstr>
      <vt:lpstr>SrvWeb Backups</vt:lpstr>
      <vt:lpstr>Backups done</vt:lpstr>
      <vt:lpstr>Automata software telepítés</vt:lpstr>
      <vt:lpstr>Active Directory Windows-on</vt:lpstr>
      <vt:lpstr>Csoportok</vt:lpstr>
      <vt:lpstr>Users and group: Lajka Kristóf</vt:lpstr>
      <vt:lpstr>Enyedi Sándor</vt:lpstr>
      <vt:lpstr>Váradi Ádám</vt:lpstr>
      <vt:lpstr>DNS szerver(Ubuntu)</vt:lpstr>
      <vt:lpstr>Samba szerver(Ubuntu)</vt:lpstr>
      <vt:lpstr>Server Room port-security</vt:lpstr>
      <vt:lpstr>Project Management eszközök</vt:lpstr>
      <vt:lpstr>Github használata</vt:lpstr>
      <vt:lpstr>Trello használata</vt:lpstr>
      <vt:lpstr>Tesztek</vt:lpstr>
      <vt:lpstr>DHCP cím</vt:lpstr>
      <vt:lpstr>Pingek</vt:lpstr>
      <vt:lpstr>PowerPoint-bemutató</vt:lpstr>
      <vt:lpstr>Trace route</vt:lpstr>
      <vt:lpstr>NAT </vt:lpstr>
      <vt:lpstr>ASA tesztelése</vt:lpstr>
      <vt:lpstr>Összegzés</vt:lpstr>
      <vt:lpstr>Segítségkérés</vt:lpstr>
      <vt:lpstr>Nehézségek</vt:lpstr>
      <vt:lpstr>Konklúzió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Tacos KFT.</dc:title>
  <dc:creator>Adam Varadi</dc:creator>
  <cp:revision>28</cp:revision>
  <dcterms:created xsi:type="dcterms:W3CDTF">2024-10-28T13:09:53Z</dcterms:created>
  <dcterms:modified xsi:type="dcterms:W3CDTF">2025-03-26T09:14:18Z</dcterms:modified>
</cp:coreProperties>
</file>